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5" r:id="rId3"/>
    <p:sldId id="276" r:id="rId4"/>
    <p:sldId id="277" r:id="rId5"/>
    <p:sldId id="278" r:id="rId6"/>
    <p:sldId id="279" r:id="rId7"/>
    <p:sldId id="282" r:id="rId8"/>
    <p:sldId id="283" r:id="rId9"/>
    <p:sldId id="284" r:id="rId10"/>
    <p:sldId id="301" r:id="rId11"/>
    <p:sldId id="285" r:id="rId12"/>
    <p:sldId id="286" r:id="rId13"/>
    <p:sldId id="287" r:id="rId14"/>
    <p:sldId id="288" r:id="rId15"/>
    <p:sldId id="289" r:id="rId16"/>
    <p:sldId id="280" r:id="rId17"/>
    <p:sldId id="281" r:id="rId18"/>
    <p:sldId id="298" r:id="rId19"/>
    <p:sldId id="297" r:id="rId20"/>
    <p:sldId id="270" r:id="rId21"/>
    <p:sldId id="271" r:id="rId22"/>
    <p:sldId id="273" r:id="rId23"/>
    <p:sldId id="299" r:id="rId24"/>
    <p:sldId id="302" r:id="rId25"/>
    <p:sldId id="304" r:id="rId26"/>
    <p:sldId id="303" r:id="rId27"/>
    <p:sldId id="305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44FA0-33B6-A84D-8ECA-0EFE014DF7C7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82C9F3E8-9BFB-C043-A8D3-C4E64C3DD176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Akademik</a:t>
          </a:r>
          <a:endParaRPr lang="en-US" dirty="0">
            <a:solidFill>
              <a:schemeClr val="bg1"/>
            </a:solidFill>
          </a:endParaRPr>
        </a:p>
      </dgm:t>
    </dgm:pt>
    <dgm:pt modelId="{5FED3E7B-B0A2-6A4C-A22B-9F7B6D920961}" type="parTrans" cxnId="{189FA7EB-2923-F74F-85F7-4CFCFB3143C5}">
      <dgm:prSet/>
      <dgm:spPr/>
      <dgm:t>
        <a:bodyPr/>
        <a:lstStyle/>
        <a:p>
          <a:endParaRPr lang="en-US"/>
        </a:p>
      </dgm:t>
    </dgm:pt>
    <dgm:pt modelId="{7FC0F279-5D53-C247-A698-F06965C4A042}" type="sibTrans" cxnId="{189FA7EB-2923-F74F-85F7-4CFCFB3143C5}">
      <dgm:prSet/>
      <dgm:spPr/>
      <dgm:t>
        <a:bodyPr/>
        <a:lstStyle/>
        <a:p>
          <a:endParaRPr lang="en-US"/>
        </a:p>
      </dgm:t>
    </dgm:pt>
    <dgm:pt modelId="{3BDDFE3F-0980-2746-AC59-C05B796062AB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err="1" smtClean="0"/>
            <a:t>Profesi</a:t>
          </a:r>
          <a:endParaRPr lang="en-US" dirty="0"/>
        </a:p>
      </dgm:t>
    </dgm:pt>
    <dgm:pt modelId="{5FBE9B35-F8E9-BE40-9026-C95756394340}" type="parTrans" cxnId="{0A3CC72F-93D0-E840-B2BF-DA50F04714D8}">
      <dgm:prSet/>
      <dgm:spPr/>
      <dgm:t>
        <a:bodyPr/>
        <a:lstStyle/>
        <a:p>
          <a:endParaRPr lang="en-US"/>
        </a:p>
      </dgm:t>
    </dgm:pt>
    <dgm:pt modelId="{62AB8D43-2D38-D147-B97C-00D176734122}" type="sibTrans" cxnId="{0A3CC72F-93D0-E840-B2BF-DA50F04714D8}">
      <dgm:prSet/>
      <dgm:spPr/>
      <dgm:t>
        <a:bodyPr/>
        <a:lstStyle/>
        <a:p>
          <a:endParaRPr lang="en-US"/>
        </a:p>
      </dgm:t>
    </dgm:pt>
    <dgm:pt modelId="{B4D4C9B4-0C63-9E40-9672-7D1AED7C9D2D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4000" dirty="0" err="1" smtClean="0">
              <a:solidFill>
                <a:srgbClr val="FF0000"/>
              </a:solidFill>
            </a:rPr>
            <a:t>Ners</a:t>
          </a:r>
          <a:r>
            <a:rPr lang="en-US" sz="4000" dirty="0" smtClean="0">
              <a:solidFill>
                <a:srgbClr val="FF0000"/>
              </a:solidFill>
            </a:rPr>
            <a:t> </a:t>
          </a:r>
          <a:r>
            <a:rPr lang="en-US" sz="4000" dirty="0" err="1" smtClean="0">
              <a:solidFill>
                <a:srgbClr val="FF0000"/>
              </a:solidFill>
            </a:rPr>
            <a:t>kompeten</a:t>
          </a:r>
          <a:endParaRPr lang="en-US" sz="4000" dirty="0" smtClean="0">
            <a:solidFill>
              <a:srgbClr val="FF0000"/>
            </a:solidFill>
          </a:endParaRPr>
        </a:p>
        <a:p>
          <a:r>
            <a:rPr lang="en-US" sz="4000" dirty="0" smtClean="0">
              <a:solidFill>
                <a:srgbClr val="FF0000"/>
              </a:solidFill>
            </a:rPr>
            <a:t>= Level 7</a:t>
          </a:r>
          <a:endParaRPr lang="en-US" sz="4000" dirty="0">
            <a:solidFill>
              <a:srgbClr val="FF0000"/>
            </a:solidFill>
          </a:endParaRPr>
        </a:p>
      </dgm:t>
    </dgm:pt>
    <dgm:pt modelId="{D07AB975-75E1-674E-B0BC-3BBACF44E22D}" type="parTrans" cxnId="{916C5F9D-D6A6-8D4F-A68C-80BE12EE01F7}">
      <dgm:prSet/>
      <dgm:spPr/>
      <dgm:t>
        <a:bodyPr/>
        <a:lstStyle/>
        <a:p>
          <a:endParaRPr lang="en-US"/>
        </a:p>
      </dgm:t>
    </dgm:pt>
    <dgm:pt modelId="{653BD14F-DB37-A749-BC04-FD4D1C0B0696}" type="sibTrans" cxnId="{916C5F9D-D6A6-8D4F-A68C-80BE12EE01F7}">
      <dgm:prSet/>
      <dgm:spPr/>
      <dgm:t>
        <a:bodyPr/>
        <a:lstStyle/>
        <a:p>
          <a:endParaRPr lang="en-US"/>
        </a:p>
      </dgm:t>
    </dgm:pt>
    <dgm:pt modelId="{CBD793F1-17FF-1340-A5AA-C50081966CE8}" type="pres">
      <dgm:prSet presAssocID="{FAF44FA0-33B6-A84D-8ECA-0EFE014DF7C7}" presName="Name0" presStyleCnt="0">
        <dgm:presLayoutVars>
          <dgm:dir/>
          <dgm:resizeHandles val="exact"/>
        </dgm:presLayoutVars>
      </dgm:prSet>
      <dgm:spPr/>
    </dgm:pt>
    <dgm:pt modelId="{29CCCBB1-116C-FE47-A384-C06E704AE491}" type="pres">
      <dgm:prSet presAssocID="{FAF44FA0-33B6-A84D-8ECA-0EFE014DF7C7}" presName="vNodes" presStyleCnt="0"/>
      <dgm:spPr/>
    </dgm:pt>
    <dgm:pt modelId="{CC0AF4DE-7AD1-494D-A54B-56FBACF2F99C}" type="pres">
      <dgm:prSet presAssocID="{82C9F3E8-9BFB-C043-A8D3-C4E64C3DD176}" presName="node" presStyleLbl="node1" presStyleIdx="0" presStyleCnt="3" custScaleX="149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A4C06-34A0-1C41-A917-0FBC3B77A34A}" type="pres">
      <dgm:prSet presAssocID="{7FC0F279-5D53-C247-A698-F06965C4A042}" presName="spacerT" presStyleCnt="0"/>
      <dgm:spPr/>
    </dgm:pt>
    <dgm:pt modelId="{32FCBC08-CBA1-6742-ADB2-D37EF94DB48B}" type="pres">
      <dgm:prSet presAssocID="{7FC0F279-5D53-C247-A698-F06965C4A04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0219C8A-0ECF-D441-8807-80C3A06AF0DB}" type="pres">
      <dgm:prSet presAssocID="{7FC0F279-5D53-C247-A698-F06965C4A042}" presName="spacerB" presStyleCnt="0"/>
      <dgm:spPr/>
    </dgm:pt>
    <dgm:pt modelId="{095DD32F-BD0F-D746-9024-4C6BEA5EC363}" type="pres">
      <dgm:prSet presAssocID="{3BDDFE3F-0980-2746-AC59-C05B796062AB}" presName="node" presStyleLbl="node1" presStyleIdx="1" presStyleCnt="3" custScaleX="149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B0464-2B6D-344E-8BAA-FE6BE257A14B}" type="pres">
      <dgm:prSet presAssocID="{FAF44FA0-33B6-A84D-8ECA-0EFE014DF7C7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181C739D-65A4-E948-BE98-E2E8E15A32CC}" type="pres">
      <dgm:prSet presAssocID="{FAF44FA0-33B6-A84D-8ECA-0EFE014DF7C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017ACCD-C709-784F-8B6A-7B792A96BC83}" type="pres">
      <dgm:prSet presAssocID="{FAF44FA0-33B6-A84D-8ECA-0EFE014DF7C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E4F7A-9A87-421E-AFEC-710A4952609E}" type="presOf" srcId="{62AB8D43-2D38-D147-B97C-00D176734122}" destId="{181C739D-65A4-E948-BE98-E2E8E15A32CC}" srcOrd="1" destOrd="0" presId="urn:microsoft.com/office/officeart/2005/8/layout/equation2"/>
    <dgm:cxn modelId="{0A3CC72F-93D0-E840-B2BF-DA50F04714D8}" srcId="{FAF44FA0-33B6-A84D-8ECA-0EFE014DF7C7}" destId="{3BDDFE3F-0980-2746-AC59-C05B796062AB}" srcOrd="1" destOrd="0" parTransId="{5FBE9B35-F8E9-BE40-9026-C95756394340}" sibTransId="{62AB8D43-2D38-D147-B97C-00D176734122}"/>
    <dgm:cxn modelId="{4A7019EF-BF2A-4BE4-A370-A460C77D01A3}" type="presOf" srcId="{3BDDFE3F-0980-2746-AC59-C05B796062AB}" destId="{095DD32F-BD0F-D746-9024-4C6BEA5EC363}" srcOrd="0" destOrd="0" presId="urn:microsoft.com/office/officeart/2005/8/layout/equation2"/>
    <dgm:cxn modelId="{189FA7EB-2923-F74F-85F7-4CFCFB3143C5}" srcId="{FAF44FA0-33B6-A84D-8ECA-0EFE014DF7C7}" destId="{82C9F3E8-9BFB-C043-A8D3-C4E64C3DD176}" srcOrd="0" destOrd="0" parTransId="{5FED3E7B-B0A2-6A4C-A22B-9F7B6D920961}" sibTransId="{7FC0F279-5D53-C247-A698-F06965C4A042}"/>
    <dgm:cxn modelId="{41715589-D53A-47F1-A58E-AC115B9B1956}" type="presOf" srcId="{B4D4C9B4-0C63-9E40-9672-7D1AED7C9D2D}" destId="{0017ACCD-C709-784F-8B6A-7B792A96BC83}" srcOrd="0" destOrd="0" presId="urn:microsoft.com/office/officeart/2005/8/layout/equation2"/>
    <dgm:cxn modelId="{A5C13CF3-433E-4A1A-B989-39326BB883D0}" type="presOf" srcId="{7FC0F279-5D53-C247-A698-F06965C4A042}" destId="{32FCBC08-CBA1-6742-ADB2-D37EF94DB48B}" srcOrd="0" destOrd="0" presId="urn:microsoft.com/office/officeart/2005/8/layout/equation2"/>
    <dgm:cxn modelId="{916C5F9D-D6A6-8D4F-A68C-80BE12EE01F7}" srcId="{FAF44FA0-33B6-A84D-8ECA-0EFE014DF7C7}" destId="{B4D4C9B4-0C63-9E40-9672-7D1AED7C9D2D}" srcOrd="2" destOrd="0" parTransId="{D07AB975-75E1-674E-B0BC-3BBACF44E22D}" sibTransId="{653BD14F-DB37-A749-BC04-FD4D1C0B0696}"/>
    <dgm:cxn modelId="{1D1A1BA3-971C-462A-9959-3E29E4F687A2}" type="presOf" srcId="{62AB8D43-2D38-D147-B97C-00D176734122}" destId="{A01B0464-2B6D-344E-8BAA-FE6BE257A14B}" srcOrd="0" destOrd="0" presId="urn:microsoft.com/office/officeart/2005/8/layout/equation2"/>
    <dgm:cxn modelId="{8B342102-D0D1-439F-BF91-81860DB72F6E}" type="presOf" srcId="{FAF44FA0-33B6-A84D-8ECA-0EFE014DF7C7}" destId="{CBD793F1-17FF-1340-A5AA-C50081966CE8}" srcOrd="0" destOrd="0" presId="urn:microsoft.com/office/officeart/2005/8/layout/equation2"/>
    <dgm:cxn modelId="{93F5927E-5E45-4E6C-895A-799B5C25F54A}" type="presOf" srcId="{82C9F3E8-9BFB-C043-A8D3-C4E64C3DD176}" destId="{CC0AF4DE-7AD1-494D-A54B-56FBACF2F99C}" srcOrd="0" destOrd="0" presId="urn:microsoft.com/office/officeart/2005/8/layout/equation2"/>
    <dgm:cxn modelId="{554A7ABE-8661-4158-A46C-03A396FC0BC9}" type="presParOf" srcId="{CBD793F1-17FF-1340-A5AA-C50081966CE8}" destId="{29CCCBB1-116C-FE47-A384-C06E704AE491}" srcOrd="0" destOrd="0" presId="urn:microsoft.com/office/officeart/2005/8/layout/equation2"/>
    <dgm:cxn modelId="{1EDAD5F6-10B7-47DA-ACC8-AE2C36549F65}" type="presParOf" srcId="{29CCCBB1-116C-FE47-A384-C06E704AE491}" destId="{CC0AF4DE-7AD1-494D-A54B-56FBACF2F99C}" srcOrd="0" destOrd="0" presId="urn:microsoft.com/office/officeart/2005/8/layout/equation2"/>
    <dgm:cxn modelId="{65401367-4268-4352-B392-ADB187251E37}" type="presParOf" srcId="{29CCCBB1-116C-FE47-A384-C06E704AE491}" destId="{0ADA4C06-34A0-1C41-A917-0FBC3B77A34A}" srcOrd="1" destOrd="0" presId="urn:microsoft.com/office/officeart/2005/8/layout/equation2"/>
    <dgm:cxn modelId="{0C2CB436-A5C3-4664-8058-3FD588DB8233}" type="presParOf" srcId="{29CCCBB1-116C-FE47-A384-C06E704AE491}" destId="{32FCBC08-CBA1-6742-ADB2-D37EF94DB48B}" srcOrd="2" destOrd="0" presId="urn:microsoft.com/office/officeart/2005/8/layout/equation2"/>
    <dgm:cxn modelId="{5B277096-381A-40AD-A70F-0B3E208B14DD}" type="presParOf" srcId="{29CCCBB1-116C-FE47-A384-C06E704AE491}" destId="{30219C8A-0ECF-D441-8807-80C3A06AF0DB}" srcOrd="3" destOrd="0" presId="urn:microsoft.com/office/officeart/2005/8/layout/equation2"/>
    <dgm:cxn modelId="{A9F053CE-6F89-47DE-B6F2-B518E158FACA}" type="presParOf" srcId="{29CCCBB1-116C-FE47-A384-C06E704AE491}" destId="{095DD32F-BD0F-D746-9024-4C6BEA5EC363}" srcOrd="4" destOrd="0" presId="urn:microsoft.com/office/officeart/2005/8/layout/equation2"/>
    <dgm:cxn modelId="{9BA0A803-6917-4BD5-B701-D0DDE6860287}" type="presParOf" srcId="{CBD793F1-17FF-1340-A5AA-C50081966CE8}" destId="{A01B0464-2B6D-344E-8BAA-FE6BE257A14B}" srcOrd="1" destOrd="0" presId="urn:microsoft.com/office/officeart/2005/8/layout/equation2"/>
    <dgm:cxn modelId="{7CB04F8F-FD6B-4F88-8197-377EAFCF6A5A}" type="presParOf" srcId="{A01B0464-2B6D-344E-8BAA-FE6BE257A14B}" destId="{181C739D-65A4-E948-BE98-E2E8E15A32CC}" srcOrd="0" destOrd="0" presId="urn:microsoft.com/office/officeart/2005/8/layout/equation2"/>
    <dgm:cxn modelId="{B2D44C17-6EB7-46B3-9946-D287135C3823}" type="presParOf" srcId="{CBD793F1-17FF-1340-A5AA-C50081966CE8}" destId="{0017ACCD-C709-784F-8B6A-7B792A96BC83}" srcOrd="2" destOrd="0" presId="urn:microsoft.com/office/officeart/2005/8/layout/equati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24A9AB-8DA9-4E70-BB4A-221AD4ADA38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7C5B315-C244-4789-A6DA-6AED09F14DFF}">
      <dgm:prSet phldrT="[Text]" phldr="1" custT="1"/>
      <dgm:spPr/>
      <dgm:t>
        <a:bodyPr/>
        <a:lstStyle/>
        <a:p>
          <a:endParaRPr lang="id-ID" sz="2200" dirty="0"/>
        </a:p>
      </dgm:t>
    </dgm:pt>
    <dgm:pt modelId="{7E3F5EF3-DB6F-41D0-863E-5551CC62C6D5}" type="parTrans" cxnId="{10806635-D3DC-4349-B889-2CA96BBF2333}">
      <dgm:prSet/>
      <dgm:spPr/>
      <dgm:t>
        <a:bodyPr/>
        <a:lstStyle/>
        <a:p>
          <a:endParaRPr lang="id-ID" sz="2200"/>
        </a:p>
      </dgm:t>
    </dgm:pt>
    <dgm:pt modelId="{E28D1E2B-2F6B-46FD-8DE7-2402242D9AAE}" type="sibTrans" cxnId="{10806635-D3DC-4349-B889-2CA96BBF2333}">
      <dgm:prSet/>
      <dgm:spPr/>
      <dgm:t>
        <a:bodyPr/>
        <a:lstStyle/>
        <a:p>
          <a:endParaRPr lang="id-ID" sz="2200"/>
        </a:p>
      </dgm:t>
    </dgm:pt>
    <dgm:pt modelId="{2E57908F-1DF1-477F-8BBB-DE927706B6A3}">
      <dgm:prSet phldrT="[Text]" custT="1"/>
      <dgm:spPr/>
      <dgm:t>
        <a:bodyPr/>
        <a:lstStyle/>
        <a:p>
          <a:r>
            <a:rPr lang="id-ID" sz="2200" dirty="0" smtClean="0"/>
            <a:t>Tentukan sasaran belajar yang spesifik</a:t>
          </a:r>
          <a:endParaRPr lang="id-ID" sz="2200" dirty="0"/>
        </a:p>
      </dgm:t>
    </dgm:pt>
    <dgm:pt modelId="{EF0A49BB-6F07-4231-B804-D2D9BA837806}" type="parTrans" cxnId="{9AF30039-5616-4C13-91C8-C11F909C3F0B}">
      <dgm:prSet/>
      <dgm:spPr/>
      <dgm:t>
        <a:bodyPr/>
        <a:lstStyle/>
        <a:p>
          <a:endParaRPr lang="id-ID" sz="2200"/>
        </a:p>
      </dgm:t>
    </dgm:pt>
    <dgm:pt modelId="{DA1B0066-135E-4E0B-8B40-7178561D97D8}" type="sibTrans" cxnId="{9AF30039-5616-4C13-91C8-C11F909C3F0B}">
      <dgm:prSet/>
      <dgm:spPr/>
      <dgm:t>
        <a:bodyPr/>
        <a:lstStyle/>
        <a:p>
          <a:endParaRPr lang="id-ID" sz="2200"/>
        </a:p>
      </dgm:t>
    </dgm:pt>
    <dgm:pt modelId="{F568BB67-7D8C-4D4C-9A8F-C7CBB194720F}">
      <dgm:prSet phldrT="[Text]" custT="1"/>
      <dgm:spPr/>
      <dgm:t>
        <a:bodyPr/>
        <a:lstStyle/>
        <a:p>
          <a:r>
            <a:rPr lang="id-ID" sz="2200" dirty="0" smtClean="0"/>
            <a:t>Review proses kontrak</a:t>
          </a:r>
          <a:endParaRPr lang="id-ID" sz="2200" dirty="0"/>
        </a:p>
      </dgm:t>
    </dgm:pt>
    <dgm:pt modelId="{A08D531B-F229-424A-BF2E-A11DDD5F2869}" type="parTrans" cxnId="{C3B9D506-9029-4062-BFF3-6FFC290255BE}">
      <dgm:prSet/>
      <dgm:spPr/>
      <dgm:t>
        <a:bodyPr/>
        <a:lstStyle/>
        <a:p>
          <a:endParaRPr lang="id-ID" sz="2200"/>
        </a:p>
      </dgm:t>
    </dgm:pt>
    <dgm:pt modelId="{48650239-195A-415D-BE24-74ECEC7FAB15}" type="sibTrans" cxnId="{C3B9D506-9029-4062-BFF3-6FFC290255BE}">
      <dgm:prSet/>
      <dgm:spPr/>
      <dgm:t>
        <a:bodyPr/>
        <a:lstStyle/>
        <a:p>
          <a:endParaRPr lang="id-ID" sz="2200"/>
        </a:p>
      </dgm:t>
    </dgm:pt>
    <dgm:pt modelId="{FB68846E-CC19-4447-8CAC-0AD371BB6964}">
      <dgm:prSet phldrT="[Text]" custT="1"/>
      <dgm:spPr/>
      <dgm:t>
        <a:bodyPr/>
        <a:lstStyle/>
        <a:p>
          <a:r>
            <a:rPr lang="id-ID" sz="2200" dirty="0" smtClean="0"/>
            <a:t>Identifikasi sumber belajar</a:t>
          </a:r>
          <a:endParaRPr lang="id-ID" sz="2200" dirty="0"/>
        </a:p>
      </dgm:t>
    </dgm:pt>
    <dgm:pt modelId="{472BAD62-6BE6-4073-8C87-EADB2ED8A46F}" type="parTrans" cxnId="{40C889E5-3E69-451D-BE0A-46035C71992F}">
      <dgm:prSet/>
      <dgm:spPr/>
      <dgm:t>
        <a:bodyPr/>
        <a:lstStyle/>
        <a:p>
          <a:endParaRPr lang="id-ID" sz="2200"/>
        </a:p>
      </dgm:t>
    </dgm:pt>
    <dgm:pt modelId="{A3DAD75A-9109-4D0D-BAE3-64A50D203265}" type="sibTrans" cxnId="{40C889E5-3E69-451D-BE0A-46035C71992F}">
      <dgm:prSet/>
      <dgm:spPr/>
      <dgm:t>
        <a:bodyPr/>
        <a:lstStyle/>
        <a:p>
          <a:endParaRPr lang="id-ID" sz="2200"/>
        </a:p>
      </dgm:t>
    </dgm:pt>
    <dgm:pt modelId="{3B707A19-4323-43B5-A756-1734752BC47C}">
      <dgm:prSet phldrT="[Text]" custT="1"/>
      <dgm:spPr/>
      <dgm:t>
        <a:bodyPr/>
        <a:lstStyle/>
        <a:p>
          <a:endParaRPr lang="id-ID" sz="2200" dirty="0"/>
        </a:p>
      </dgm:t>
    </dgm:pt>
    <dgm:pt modelId="{DA858896-DCBD-4D77-901C-B3C9A933882E}" type="parTrans" cxnId="{3233E6D2-AF0A-4694-935A-0FA07E5D39CF}">
      <dgm:prSet/>
      <dgm:spPr/>
      <dgm:t>
        <a:bodyPr/>
        <a:lstStyle/>
        <a:p>
          <a:endParaRPr lang="id-ID" sz="2200"/>
        </a:p>
      </dgm:t>
    </dgm:pt>
    <dgm:pt modelId="{E1AF5F2C-282F-4897-A315-EC160A666690}" type="sibTrans" cxnId="{3233E6D2-AF0A-4694-935A-0FA07E5D39CF}">
      <dgm:prSet/>
      <dgm:spPr/>
      <dgm:t>
        <a:bodyPr/>
        <a:lstStyle/>
        <a:p>
          <a:endParaRPr lang="id-ID" sz="2200"/>
        </a:p>
      </dgm:t>
    </dgm:pt>
    <dgm:pt modelId="{5BD872CC-6E52-499D-9604-C9EDD78FD390}">
      <dgm:prSet custT="1"/>
      <dgm:spPr/>
      <dgm:t>
        <a:bodyPr/>
        <a:lstStyle/>
        <a:p>
          <a:r>
            <a:rPr lang="id-ID" sz="2200" dirty="0" smtClean="0"/>
            <a:t>Ases tingkat kompetensi dan kebutuhan belajar  peserta didik</a:t>
          </a:r>
          <a:endParaRPr lang="id-ID" sz="2200" dirty="0"/>
        </a:p>
      </dgm:t>
    </dgm:pt>
    <dgm:pt modelId="{0F70A5EB-D6C2-492E-8649-9BE4673C1073}" type="parTrans" cxnId="{34B406AD-D472-4574-9141-EE84286C47C2}">
      <dgm:prSet/>
      <dgm:spPr/>
      <dgm:t>
        <a:bodyPr/>
        <a:lstStyle/>
        <a:p>
          <a:endParaRPr lang="id-ID" sz="2200"/>
        </a:p>
      </dgm:t>
    </dgm:pt>
    <dgm:pt modelId="{6417A440-EAB2-42EE-ABEA-984C18080261}" type="sibTrans" cxnId="{34B406AD-D472-4574-9141-EE84286C47C2}">
      <dgm:prSet/>
      <dgm:spPr/>
      <dgm:t>
        <a:bodyPr/>
        <a:lstStyle/>
        <a:p>
          <a:endParaRPr lang="id-ID" sz="2200"/>
        </a:p>
      </dgm:t>
    </dgm:pt>
    <dgm:pt modelId="{57070E31-C5B6-43BE-B015-9DC992DD9572}">
      <dgm:prSet custT="1"/>
      <dgm:spPr/>
      <dgm:t>
        <a:bodyPr/>
        <a:lstStyle/>
        <a:p>
          <a:endParaRPr lang="id-ID" sz="2200" dirty="0"/>
        </a:p>
      </dgm:t>
    </dgm:pt>
    <dgm:pt modelId="{A649BC9B-9266-473F-940B-0E62272EF1DE}" type="parTrans" cxnId="{DE414F4B-A6DA-4149-945A-199ECAC2BF94}">
      <dgm:prSet/>
      <dgm:spPr/>
      <dgm:t>
        <a:bodyPr/>
        <a:lstStyle/>
        <a:p>
          <a:endParaRPr lang="id-ID" sz="2200"/>
        </a:p>
      </dgm:t>
    </dgm:pt>
    <dgm:pt modelId="{99924CEF-013F-400C-88B8-1788CF21B416}" type="sibTrans" cxnId="{DE414F4B-A6DA-4149-945A-199ECAC2BF94}">
      <dgm:prSet/>
      <dgm:spPr/>
      <dgm:t>
        <a:bodyPr/>
        <a:lstStyle/>
        <a:p>
          <a:endParaRPr lang="id-ID" sz="2200"/>
        </a:p>
      </dgm:t>
    </dgm:pt>
    <dgm:pt modelId="{BA4C95E6-7519-46E7-BB71-6B3A7D7ACE5B}">
      <dgm:prSet custT="1"/>
      <dgm:spPr/>
      <dgm:t>
        <a:bodyPr/>
        <a:lstStyle/>
        <a:p>
          <a:r>
            <a:rPr lang="id-ID" sz="2200" dirty="0" smtClean="0"/>
            <a:t>Tetapkan rules</a:t>
          </a:r>
          <a:endParaRPr lang="id-ID" sz="2200" dirty="0"/>
        </a:p>
      </dgm:t>
    </dgm:pt>
    <dgm:pt modelId="{4C3492D6-F589-4841-8E18-873A7B449A7E}" type="parTrans" cxnId="{CBD4B958-AB54-4135-8F3F-C8C65DDF6F8A}">
      <dgm:prSet/>
      <dgm:spPr/>
      <dgm:t>
        <a:bodyPr/>
        <a:lstStyle/>
        <a:p>
          <a:endParaRPr lang="id-ID" sz="2200"/>
        </a:p>
      </dgm:t>
    </dgm:pt>
    <dgm:pt modelId="{8B54D838-760B-44BB-BEE9-4F1D0DD022DD}" type="sibTrans" cxnId="{CBD4B958-AB54-4135-8F3F-C8C65DDF6F8A}">
      <dgm:prSet/>
      <dgm:spPr/>
      <dgm:t>
        <a:bodyPr/>
        <a:lstStyle/>
        <a:p>
          <a:endParaRPr lang="id-ID" sz="2200"/>
        </a:p>
      </dgm:t>
    </dgm:pt>
    <dgm:pt modelId="{D9EDE6F6-9499-4EE9-8BCD-04B6CBB90B70}">
      <dgm:prSet custT="1"/>
      <dgm:spPr/>
      <dgm:t>
        <a:bodyPr/>
        <a:lstStyle/>
        <a:p>
          <a:endParaRPr lang="id-ID" sz="2200" dirty="0"/>
        </a:p>
      </dgm:t>
    </dgm:pt>
    <dgm:pt modelId="{19BD201B-DAFE-4C9D-B793-D6DCFF9DCF3D}" type="parTrans" cxnId="{5BB6AFFE-9983-4A0B-B8BB-D78D35D00369}">
      <dgm:prSet/>
      <dgm:spPr/>
      <dgm:t>
        <a:bodyPr/>
        <a:lstStyle/>
        <a:p>
          <a:endParaRPr lang="id-ID" sz="2200"/>
        </a:p>
      </dgm:t>
    </dgm:pt>
    <dgm:pt modelId="{82092A3B-2579-4FC9-90F0-20ABE67A1717}" type="sibTrans" cxnId="{5BB6AFFE-9983-4A0B-B8BB-D78D35D00369}">
      <dgm:prSet/>
      <dgm:spPr/>
      <dgm:t>
        <a:bodyPr/>
        <a:lstStyle/>
        <a:p>
          <a:endParaRPr lang="id-ID" sz="2200"/>
        </a:p>
      </dgm:t>
    </dgm:pt>
    <dgm:pt modelId="{B0F88FAD-0DB1-4160-AC37-33FAE53534D8}">
      <dgm:prSet custT="1"/>
      <dgm:spPr/>
      <dgm:t>
        <a:bodyPr/>
        <a:lstStyle/>
        <a:p>
          <a:r>
            <a:rPr lang="id-ID" sz="2200" dirty="0" smtClean="0"/>
            <a:t>Rencanakan pengalaman belajar</a:t>
          </a:r>
          <a:endParaRPr lang="id-ID" sz="2200" dirty="0"/>
        </a:p>
      </dgm:t>
    </dgm:pt>
    <dgm:pt modelId="{5961D385-71B6-4E5B-8D15-68FF7EC72D3E}" type="parTrans" cxnId="{445161F4-B771-4C78-89B2-27975BBD3A64}">
      <dgm:prSet/>
      <dgm:spPr/>
      <dgm:t>
        <a:bodyPr/>
        <a:lstStyle/>
        <a:p>
          <a:endParaRPr lang="id-ID" sz="2200"/>
        </a:p>
      </dgm:t>
    </dgm:pt>
    <dgm:pt modelId="{F024B122-CE5C-4497-B222-2DD7C8036B7D}" type="sibTrans" cxnId="{445161F4-B771-4C78-89B2-27975BBD3A64}">
      <dgm:prSet/>
      <dgm:spPr/>
      <dgm:t>
        <a:bodyPr/>
        <a:lstStyle/>
        <a:p>
          <a:endParaRPr lang="id-ID" sz="2200"/>
        </a:p>
      </dgm:t>
    </dgm:pt>
    <dgm:pt modelId="{8F086F3A-59E8-42DF-9DF2-40CA79B0BD37}">
      <dgm:prSet custT="1"/>
      <dgm:spPr/>
      <dgm:t>
        <a:bodyPr/>
        <a:lstStyle/>
        <a:p>
          <a:endParaRPr lang="id-ID" sz="2200" dirty="0"/>
        </a:p>
      </dgm:t>
    </dgm:pt>
    <dgm:pt modelId="{4D78983A-4F7D-4A8C-B14C-F2EE2CB9E116}" type="parTrans" cxnId="{F7CE13D8-8BAC-40CC-A9A3-5DE12D60AAD2}">
      <dgm:prSet/>
      <dgm:spPr/>
      <dgm:t>
        <a:bodyPr/>
        <a:lstStyle/>
        <a:p>
          <a:endParaRPr lang="id-ID" sz="2200"/>
        </a:p>
      </dgm:t>
    </dgm:pt>
    <dgm:pt modelId="{723BB66B-4C85-4487-8FE5-DC23735A55B7}" type="sibTrans" cxnId="{F7CE13D8-8BAC-40CC-A9A3-5DE12D60AAD2}">
      <dgm:prSet/>
      <dgm:spPr/>
      <dgm:t>
        <a:bodyPr/>
        <a:lstStyle/>
        <a:p>
          <a:endParaRPr lang="id-ID" sz="2200"/>
        </a:p>
      </dgm:t>
    </dgm:pt>
    <dgm:pt modelId="{2D56E17A-D55E-4F7E-9405-6BC75B4DCE3E}">
      <dgm:prSet custT="1"/>
      <dgm:spPr/>
      <dgm:t>
        <a:bodyPr/>
        <a:lstStyle/>
        <a:p>
          <a:r>
            <a:rPr lang="id-ID" sz="2200" dirty="0" smtClean="0"/>
            <a:t>Negosiasikan batasan waktu</a:t>
          </a:r>
          <a:endParaRPr lang="id-ID" sz="2200" dirty="0"/>
        </a:p>
      </dgm:t>
    </dgm:pt>
    <dgm:pt modelId="{C0D00722-7382-44C8-9DB8-FB497877572F}" type="parTrans" cxnId="{91E7760F-F24F-4F42-822A-17540C51895D}">
      <dgm:prSet/>
      <dgm:spPr/>
      <dgm:t>
        <a:bodyPr/>
        <a:lstStyle/>
        <a:p>
          <a:endParaRPr lang="id-ID" sz="2200"/>
        </a:p>
      </dgm:t>
    </dgm:pt>
    <dgm:pt modelId="{E18334D0-40B0-4848-8A6E-CF74A25BA2F7}" type="sibTrans" cxnId="{91E7760F-F24F-4F42-822A-17540C51895D}">
      <dgm:prSet/>
      <dgm:spPr/>
      <dgm:t>
        <a:bodyPr/>
        <a:lstStyle/>
        <a:p>
          <a:endParaRPr lang="id-ID" sz="2200"/>
        </a:p>
      </dgm:t>
    </dgm:pt>
    <dgm:pt modelId="{C27CCC2C-4CCA-4BF9-8AA9-70AD233E80B0}">
      <dgm:prSet custT="1"/>
      <dgm:spPr/>
      <dgm:t>
        <a:bodyPr/>
        <a:lstStyle/>
        <a:p>
          <a:endParaRPr lang="id-ID" sz="2200" dirty="0"/>
        </a:p>
      </dgm:t>
    </dgm:pt>
    <dgm:pt modelId="{3B240F1B-A5AC-4BAB-95D9-BE995C34A262}" type="parTrans" cxnId="{6DCF8DEA-AB7B-4CF4-A135-4FAB6B144334}">
      <dgm:prSet/>
      <dgm:spPr/>
      <dgm:t>
        <a:bodyPr/>
        <a:lstStyle/>
        <a:p>
          <a:endParaRPr lang="id-ID" sz="2200"/>
        </a:p>
      </dgm:t>
    </dgm:pt>
    <dgm:pt modelId="{1B104A46-EEB0-44D4-8C44-C2E13EC31287}" type="sibTrans" cxnId="{6DCF8DEA-AB7B-4CF4-A135-4FAB6B144334}">
      <dgm:prSet/>
      <dgm:spPr/>
      <dgm:t>
        <a:bodyPr/>
        <a:lstStyle/>
        <a:p>
          <a:endParaRPr lang="id-ID" sz="2200"/>
        </a:p>
      </dgm:t>
    </dgm:pt>
    <dgm:pt modelId="{04BC8D23-7627-4AC8-B059-14113E60F60E}">
      <dgm:prSet custT="1"/>
      <dgm:spPr/>
      <dgm:t>
        <a:bodyPr/>
        <a:lstStyle/>
        <a:p>
          <a:r>
            <a:rPr lang="id-ID" sz="2200" dirty="0" smtClean="0"/>
            <a:t>Implementasikan pengalaman belajar</a:t>
          </a:r>
          <a:endParaRPr lang="id-ID" sz="2200" dirty="0"/>
        </a:p>
      </dgm:t>
    </dgm:pt>
    <dgm:pt modelId="{07DBE8D6-31E8-4FEE-AB5C-28995CB08B1F}" type="parTrans" cxnId="{656CBE52-59BB-41A6-95AE-C1313F443A54}">
      <dgm:prSet/>
      <dgm:spPr/>
      <dgm:t>
        <a:bodyPr/>
        <a:lstStyle/>
        <a:p>
          <a:endParaRPr lang="id-ID" sz="2200"/>
        </a:p>
      </dgm:t>
    </dgm:pt>
    <dgm:pt modelId="{18201909-B30B-43D3-A287-ECE0734DCD63}" type="sibTrans" cxnId="{656CBE52-59BB-41A6-95AE-C1313F443A54}">
      <dgm:prSet/>
      <dgm:spPr/>
      <dgm:t>
        <a:bodyPr/>
        <a:lstStyle/>
        <a:p>
          <a:endParaRPr lang="id-ID" sz="2200"/>
        </a:p>
      </dgm:t>
    </dgm:pt>
    <dgm:pt modelId="{12139B54-4EE6-45E8-AB8B-29E9CD8CC029}">
      <dgm:prSet custT="1"/>
      <dgm:spPr/>
      <dgm:t>
        <a:bodyPr/>
        <a:lstStyle/>
        <a:p>
          <a:endParaRPr lang="id-ID" sz="2200" dirty="0"/>
        </a:p>
      </dgm:t>
    </dgm:pt>
    <dgm:pt modelId="{FC16B911-3B35-4177-BDD7-29AFED384154}" type="parTrans" cxnId="{42D2D5E4-48FD-4037-B0B2-A9E8D8CCDA01}">
      <dgm:prSet/>
      <dgm:spPr/>
      <dgm:t>
        <a:bodyPr/>
        <a:lstStyle/>
        <a:p>
          <a:endParaRPr lang="id-ID" sz="2200"/>
        </a:p>
      </dgm:t>
    </dgm:pt>
    <dgm:pt modelId="{2A7E1A7A-369F-4728-B248-43B7EC8B8E05}" type="sibTrans" cxnId="{42D2D5E4-48FD-4037-B0B2-A9E8D8CCDA01}">
      <dgm:prSet/>
      <dgm:spPr/>
      <dgm:t>
        <a:bodyPr/>
        <a:lstStyle/>
        <a:p>
          <a:endParaRPr lang="id-ID" sz="2200"/>
        </a:p>
      </dgm:t>
    </dgm:pt>
    <dgm:pt modelId="{CB115443-59A9-4513-90D1-D8D45999EF5C}">
      <dgm:prSet custT="1"/>
      <dgm:spPr/>
      <dgm:t>
        <a:bodyPr/>
        <a:lstStyle/>
        <a:p>
          <a:r>
            <a:rPr lang="id-ID" sz="2200" dirty="0" smtClean="0"/>
            <a:t>Renegosiasi (if needed)</a:t>
          </a:r>
          <a:endParaRPr lang="id-ID" sz="2200" dirty="0"/>
        </a:p>
      </dgm:t>
    </dgm:pt>
    <dgm:pt modelId="{B01789AA-1562-4C10-B7A9-5FE4E0AAA4D1}" type="parTrans" cxnId="{033B4D89-FF27-4795-A8CA-F33872BA5516}">
      <dgm:prSet/>
      <dgm:spPr/>
      <dgm:t>
        <a:bodyPr/>
        <a:lstStyle/>
        <a:p>
          <a:endParaRPr lang="id-ID" sz="2200"/>
        </a:p>
      </dgm:t>
    </dgm:pt>
    <dgm:pt modelId="{CA089471-1A73-406D-96C3-3A9D1663C682}" type="sibTrans" cxnId="{033B4D89-FF27-4795-A8CA-F33872BA5516}">
      <dgm:prSet/>
      <dgm:spPr/>
      <dgm:t>
        <a:bodyPr/>
        <a:lstStyle/>
        <a:p>
          <a:endParaRPr lang="id-ID" sz="2200"/>
        </a:p>
      </dgm:t>
    </dgm:pt>
    <dgm:pt modelId="{77D3C59D-8555-4F95-8A1F-C72EE686BDBF}">
      <dgm:prSet custT="1"/>
      <dgm:spPr/>
      <dgm:t>
        <a:bodyPr/>
        <a:lstStyle/>
        <a:p>
          <a:endParaRPr lang="id-ID" sz="2200" dirty="0"/>
        </a:p>
      </dgm:t>
    </dgm:pt>
    <dgm:pt modelId="{D2323BA5-D17B-48A2-AC26-9BC20D08B135}" type="parTrans" cxnId="{373ACF57-375A-4867-8778-FBD38085DE5D}">
      <dgm:prSet/>
      <dgm:spPr/>
      <dgm:t>
        <a:bodyPr/>
        <a:lstStyle/>
        <a:p>
          <a:endParaRPr lang="id-ID" sz="2200"/>
        </a:p>
      </dgm:t>
    </dgm:pt>
    <dgm:pt modelId="{80EFFF71-46E7-4DF3-910A-453A648C8B95}" type="sibTrans" cxnId="{373ACF57-375A-4867-8778-FBD38085DE5D}">
      <dgm:prSet/>
      <dgm:spPr/>
      <dgm:t>
        <a:bodyPr/>
        <a:lstStyle/>
        <a:p>
          <a:endParaRPr lang="id-ID" sz="2200"/>
        </a:p>
      </dgm:t>
    </dgm:pt>
    <dgm:pt modelId="{3C50AC3D-9331-4DA0-93F9-65D7BCCDC5AB}">
      <dgm:prSet custT="1"/>
      <dgm:spPr/>
      <dgm:t>
        <a:bodyPr/>
        <a:lstStyle/>
        <a:p>
          <a:r>
            <a:rPr lang="id-ID" sz="2200" dirty="0" smtClean="0"/>
            <a:t>Evaluasi</a:t>
          </a:r>
          <a:endParaRPr lang="id-ID" sz="2200" dirty="0"/>
        </a:p>
      </dgm:t>
    </dgm:pt>
    <dgm:pt modelId="{0F171CA3-01BD-46EF-B894-4C1114F00398}" type="parTrans" cxnId="{82AC701C-20C7-46D3-9D56-B4CCA8F61834}">
      <dgm:prSet/>
      <dgm:spPr/>
      <dgm:t>
        <a:bodyPr/>
        <a:lstStyle/>
        <a:p>
          <a:endParaRPr lang="id-ID" sz="2200"/>
        </a:p>
      </dgm:t>
    </dgm:pt>
    <dgm:pt modelId="{73C92CD2-9AE6-49D1-AB19-396F9EB37B67}" type="sibTrans" cxnId="{82AC701C-20C7-46D3-9D56-B4CCA8F61834}">
      <dgm:prSet/>
      <dgm:spPr/>
      <dgm:t>
        <a:bodyPr/>
        <a:lstStyle/>
        <a:p>
          <a:endParaRPr lang="id-ID" sz="2200"/>
        </a:p>
      </dgm:t>
    </dgm:pt>
    <dgm:pt modelId="{29AEFD87-6CE4-4BA7-BB5A-72D1D2225A79}">
      <dgm:prSet phldrT="[Text]" phldr="1" custT="1"/>
      <dgm:spPr/>
      <dgm:t>
        <a:bodyPr/>
        <a:lstStyle/>
        <a:p>
          <a:endParaRPr lang="id-ID" sz="2200" dirty="0"/>
        </a:p>
      </dgm:t>
    </dgm:pt>
    <dgm:pt modelId="{8EB79004-730E-4904-9468-35E1BC518C8F}" type="sibTrans" cxnId="{8EC01CBF-4E94-4566-B11D-FC1C34E65F16}">
      <dgm:prSet/>
      <dgm:spPr/>
      <dgm:t>
        <a:bodyPr/>
        <a:lstStyle/>
        <a:p>
          <a:endParaRPr lang="id-ID" sz="2200"/>
        </a:p>
      </dgm:t>
    </dgm:pt>
    <dgm:pt modelId="{DFE60B29-7041-4689-A485-3D17B1E5EF1D}" type="parTrans" cxnId="{8EC01CBF-4E94-4566-B11D-FC1C34E65F16}">
      <dgm:prSet/>
      <dgm:spPr/>
      <dgm:t>
        <a:bodyPr/>
        <a:lstStyle/>
        <a:p>
          <a:endParaRPr lang="id-ID" sz="2200"/>
        </a:p>
      </dgm:t>
    </dgm:pt>
    <dgm:pt modelId="{48A79823-E2DF-48C6-899F-E4F6FA7DFFF3}">
      <dgm:prSet phldrT="[Text]" phldr="1" custT="1"/>
      <dgm:spPr/>
      <dgm:t>
        <a:bodyPr/>
        <a:lstStyle/>
        <a:p>
          <a:endParaRPr lang="id-ID" sz="2200" dirty="0"/>
        </a:p>
      </dgm:t>
    </dgm:pt>
    <dgm:pt modelId="{E26A5F1A-62E4-4A83-890E-A88133787328}" type="sibTrans" cxnId="{12244174-548C-4126-818F-7930DB49D554}">
      <dgm:prSet/>
      <dgm:spPr/>
      <dgm:t>
        <a:bodyPr/>
        <a:lstStyle/>
        <a:p>
          <a:endParaRPr lang="id-ID" sz="2200"/>
        </a:p>
      </dgm:t>
    </dgm:pt>
    <dgm:pt modelId="{B4415CD9-C874-46F8-B63E-78C95F95814E}" type="parTrans" cxnId="{12244174-548C-4126-818F-7930DB49D554}">
      <dgm:prSet/>
      <dgm:spPr/>
      <dgm:t>
        <a:bodyPr/>
        <a:lstStyle/>
        <a:p>
          <a:endParaRPr lang="id-ID" sz="2200"/>
        </a:p>
      </dgm:t>
    </dgm:pt>
    <dgm:pt modelId="{7BCE5FEB-5AFB-4E6F-A17A-877A07C8C78F}" type="pres">
      <dgm:prSet presAssocID="{8F24A9AB-8DA9-4E70-BB4A-221AD4ADA3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DC05107-9D60-4951-A873-7192C542A79B}" type="pres">
      <dgm:prSet presAssocID="{F7C5B315-C244-4789-A6DA-6AED09F14DFF}" presName="composite" presStyleCnt="0"/>
      <dgm:spPr/>
    </dgm:pt>
    <dgm:pt modelId="{695BB3E0-D4AD-4E15-BA26-A93D19CD4B10}" type="pres">
      <dgm:prSet presAssocID="{F7C5B315-C244-4789-A6DA-6AED09F14DFF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2489CD7-61F3-41F9-BE02-D921176BCFBC}" type="pres">
      <dgm:prSet presAssocID="{F7C5B315-C244-4789-A6DA-6AED09F14DFF}" presName="descendantText" presStyleLbl="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115513-631D-4187-B1D6-F4CCF943ACD6}" type="pres">
      <dgm:prSet presAssocID="{E28D1E2B-2F6B-46FD-8DE7-2402242D9AAE}" presName="sp" presStyleCnt="0"/>
      <dgm:spPr/>
    </dgm:pt>
    <dgm:pt modelId="{BA20E1C5-877E-4667-8024-6D221ABD2D89}" type="pres">
      <dgm:prSet presAssocID="{48A79823-E2DF-48C6-899F-E4F6FA7DFFF3}" presName="composite" presStyleCnt="0"/>
      <dgm:spPr/>
    </dgm:pt>
    <dgm:pt modelId="{F5F58904-5198-4F0D-A7C5-D585A59C25DC}" type="pres">
      <dgm:prSet presAssocID="{48A79823-E2DF-48C6-899F-E4F6FA7DFFF3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7795EB8-7E8D-4A42-ABAF-288E84CEB30F}" type="pres">
      <dgm:prSet presAssocID="{48A79823-E2DF-48C6-899F-E4F6FA7DFFF3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FDD4C7-5A68-4153-94C0-E95A5160899D}" type="pres">
      <dgm:prSet presAssocID="{E26A5F1A-62E4-4A83-890E-A88133787328}" presName="sp" presStyleCnt="0"/>
      <dgm:spPr/>
    </dgm:pt>
    <dgm:pt modelId="{C409D266-4410-4720-AFA5-2D389EC69DFB}" type="pres">
      <dgm:prSet presAssocID="{29AEFD87-6CE4-4BA7-BB5A-72D1D2225A79}" presName="composite" presStyleCnt="0"/>
      <dgm:spPr/>
    </dgm:pt>
    <dgm:pt modelId="{83D0E558-0E77-4362-9399-728C0D755F06}" type="pres">
      <dgm:prSet presAssocID="{29AEFD87-6CE4-4BA7-BB5A-72D1D2225A79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01C3CF-B21A-4E96-9073-AB92E14DDCE1}" type="pres">
      <dgm:prSet presAssocID="{29AEFD87-6CE4-4BA7-BB5A-72D1D2225A79}" presName="descendantText" presStyleLbl="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5216E01-D5FD-44B7-A3AA-88D16698A514}" type="pres">
      <dgm:prSet presAssocID="{8EB79004-730E-4904-9468-35E1BC518C8F}" presName="sp" presStyleCnt="0"/>
      <dgm:spPr/>
    </dgm:pt>
    <dgm:pt modelId="{1A302678-F3EA-4DE8-8760-5501B21F0563}" type="pres">
      <dgm:prSet presAssocID="{3B707A19-4323-43B5-A756-1734752BC47C}" presName="composite" presStyleCnt="0"/>
      <dgm:spPr/>
    </dgm:pt>
    <dgm:pt modelId="{0E226A2D-2EE0-4FAE-8C91-F50A461E05A7}" type="pres">
      <dgm:prSet presAssocID="{3B707A19-4323-43B5-A756-1734752BC47C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C839EA-F3CA-494D-BFEA-9963A5599A8D}" type="pres">
      <dgm:prSet presAssocID="{3B707A19-4323-43B5-A756-1734752BC47C}" presName="descendantText" presStyleLbl="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29603D-1F88-4218-AE59-9CE0E049B0D1}" type="pres">
      <dgm:prSet presAssocID="{E1AF5F2C-282F-4897-A315-EC160A666690}" presName="sp" presStyleCnt="0"/>
      <dgm:spPr/>
    </dgm:pt>
    <dgm:pt modelId="{3287F295-9925-4A2C-AE33-38F532CE0325}" type="pres">
      <dgm:prSet presAssocID="{57070E31-C5B6-43BE-B015-9DC992DD9572}" presName="composite" presStyleCnt="0"/>
      <dgm:spPr/>
    </dgm:pt>
    <dgm:pt modelId="{F1EBF982-E558-40EE-B65E-2706FB24FCCC}" type="pres">
      <dgm:prSet presAssocID="{57070E31-C5B6-43BE-B015-9DC992DD9572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5F7F57-828E-4DB7-87CB-CFA0B21AE92C}" type="pres">
      <dgm:prSet presAssocID="{57070E31-C5B6-43BE-B015-9DC992DD9572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4EF4CB-D14D-4234-A4EC-9D6B5342B7EB}" type="pres">
      <dgm:prSet presAssocID="{99924CEF-013F-400C-88B8-1788CF21B416}" presName="sp" presStyleCnt="0"/>
      <dgm:spPr/>
    </dgm:pt>
    <dgm:pt modelId="{A6D64F9C-A573-4635-805E-AC6C2B8476D0}" type="pres">
      <dgm:prSet presAssocID="{D9EDE6F6-9499-4EE9-8BCD-04B6CBB90B70}" presName="composite" presStyleCnt="0"/>
      <dgm:spPr/>
    </dgm:pt>
    <dgm:pt modelId="{D04CDB0E-1537-4D35-8147-06D9151FA9D0}" type="pres">
      <dgm:prSet presAssocID="{D9EDE6F6-9499-4EE9-8BCD-04B6CBB90B70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1D87EA-5F07-4195-B9C7-C4CE7B59C37E}" type="pres">
      <dgm:prSet presAssocID="{D9EDE6F6-9499-4EE9-8BCD-04B6CBB90B70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4C9E53-9E1B-4E41-9C40-88BE5A4B6985}" type="pres">
      <dgm:prSet presAssocID="{82092A3B-2579-4FC9-90F0-20ABE67A1717}" presName="sp" presStyleCnt="0"/>
      <dgm:spPr/>
    </dgm:pt>
    <dgm:pt modelId="{8922BCED-AA4B-4B96-8469-F731E8619598}" type="pres">
      <dgm:prSet presAssocID="{8F086F3A-59E8-42DF-9DF2-40CA79B0BD37}" presName="composite" presStyleCnt="0"/>
      <dgm:spPr/>
    </dgm:pt>
    <dgm:pt modelId="{ADB9EBAF-E2FA-4E97-9916-CCCDB5A68461}" type="pres">
      <dgm:prSet presAssocID="{8F086F3A-59E8-42DF-9DF2-40CA79B0BD37}" presName="parentText" presStyleLbl="align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243B6C-75D5-4B4A-8471-D3B7C0ECAA33}" type="pres">
      <dgm:prSet presAssocID="{8F086F3A-59E8-42DF-9DF2-40CA79B0BD37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F8BA60-8F51-4811-9B4E-B6AE38558AF5}" type="pres">
      <dgm:prSet presAssocID="{723BB66B-4C85-4487-8FE5-DC23735A55B7}" presName="sp" presStyleCnt="0"/>
      <dgm:spPr/>
    </dgm:pt>
    <dgm:pt modelId="{F16231DA-317A-4FE5-8DDF-8059E42468E6}" type="pres">
      <dgm:prSet presAssocID="{C27CCC2C-4CCA-4BF9-8AA9-70AD233E80B0}" presName="composite" presStyleCnt="0"/>
      <dgm:spPr/>
    </dgm:pt>
    <dgm:pt modelId="{35519C69-17E3-470E-804C-40DADF165E00}" type="pres">
      <dgm:prSet presAssocID="{C27CCC2C-4CCA-4BF9-8AA9-70AD233E80B0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298F0B-266B-40F6-9035-EE10A7429FB8}" type="pres">
      <dgm:prSet presAssocID="{C27CCC2C-4CCA-4BF9-8AA9-70AD233E80B0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40E7C4-3413-4FA9-B53D-7F3DA66AF22C}" type="pres">
      <dgm:prSet presAssocID="{1B104A46-EEB0-44D4-8C44-C2E13EC31287}" presName="sp" presStyleCnt="0"/>
      <dgm:spPr/>
    </dgm:pt>
    <dgm:pt modelId="{27CFFBA3-1692-4176-9FC3-6AFB62894093}" type="pres">
      <dgm:prSet presAssocID="{12139B54-4EE6-45E8-AB8B-29E9CD8CC029}" presName="composite" presStyleCnt="0"/>
      <dgm:spPr/>
    </dgm:pt>
    <dgm:pt modelId="{8AB138C3-8953-4BBF-99A5-8CFB593A0668}" type="pres">
      <dgm:prSet presAssocID="{12139B54-4EE6-45E8-AB8B-29E9CD8CC029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419201-817B-4217-A7E0-E1B818C056D1}" type="pres">
      <dgm:prSet presAssocID="{12139B54-4EE6-45E8-AB8B-29E9CD8CC029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9958A5-1256-4CB0-97A0-5563C565786F}" type="pres">
      <dgm:prSet presAssocID="{2A7E1A7A-369F-4728-B248-43B7EC8B8E05}" presName="sp" presStyleCnt="0"/>
      <dgm:spPr/>
    </dgm:pt>
    <dgm:pt modelId="{DCB28F46-4661-4EC7-98A8-5903D3E2619D}" type="pres">
      <dgm:prSet presAssocID="{77D3C59D-8555-4F95-8A1F-C72EE686BDBF}" presName="composite" presStyleCnt="0"/>
      <dgm:spPr/>
    </dgm:pt>
    <dgm:pt modelId="{5F1B5EEB-EC73-4BFE-8544-1879E3F268C6}" type="pres">
      <dgm:prSet presAssocID="{77D3C59D-8555-4F95-8A1F-C72EE686BDBF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2B5BDA-ABA4-4574-AA60-389761092147}" type="pres">
      <dgm:prSet presAssocID="{77D3C59D-8555-4F95-8A1F-C72EE686BDBF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454B954-AC51-4C4D-AE78-5EEBDB3D6F94}" type="presOf" srcId="{8F24A9AB-8DA9-4E70-BB4A-221AD4ADA38A}" destId="{7BCE5FEB-5AFB-4E6F-A17A-877A07C8C78F}" srcOrd="0" destOrd="0" presId="urn:microsoft.com/office/officeart/2005/8/layout/chevron2"/>
    <dgm:cxn modelId="{42D2D5E4-48FD-4037-B0B2-A9E8D8CCDA01}" srcId="{8F24A9AB-8DA9-4E70-BB4A-221AD4ADA38A}" destId="{12139B54-4EE6-45E8-AB8B-29E9CD8CC029}" srcOrd="8" destOrd="0" parTransId="{FC16B911-3B35-4177-BDD7-29AFED384154}" sibTransId="{2A7E1A7A-369F-4728-B248-43B7EC8B8E05}"/>
    <dgm:cxn modelId="{FB7AA7E3-06A5-4E80-9E81-53E88FBF0D06}" type="presOf" srcId="{2E57908F-1DF1-477F-8BBB-DE927706B6A3}" destId="{22489CD7-61F3-41F9-BE02-D921176BCFBC}" srcOrd="0" destOrd="0" presId="urn:microsoft.com/office/officeart/2005/8/layout/chevron2"/>
    <dgm:cxn modelId="{9ECCC177-A5EE-4EB4-8CE7-47102CEE54E5}" type="presOf" srcId="{2D56E17A-D55E-4F7E-9405-6BC75B4DCE3E}" destId="{71243B6C-75D5-4B4A-8471-D3B7C0ECAA33}" srcOrd="0" destOrd="0" presId="urn:microsoft.com/office/officeart/2005/8/layout/chevron2"/>
    <dgm:cxn modelId="{C3B9D506-9029-4062-BFF3-6FFC290255BE}" srcId="{48A79823-E2DF-48C6-899F-E4F6FA7DFFF3}" destId="{F568BB67-7D8C-4D4C-9A8F-C7CBB194720F}" srcOrd="0" destOrd="0" parTransId="{A08D531B-F229-424A-BF2E-A11DDD5F2869}" sibTransId="{48650239-195A-415D-BE24-74ECEC7FAB15}"/>
    <dgm:cxn modelId="{F7C6F15D-B267-47E3-AC2B-6E9B044EE92C}" type="presOf" srcId="{8F086F3A-59E8-42DF-9DF2-40CA79B0BD37}" destId="{ADB9EBAF-E2FA-4E97-9916-CCCDB5A68461}" srcOrd="0" destOrd="0" presId="urn:microsoft.com/office/officeart/2005/8/layout/chevron2"/>
    <dgm:cxn modelId="{3233E6D2-AF0A-4694-935A-0FA07E5D39CF}" srcId="{8F24A9AB-8DA9-4E70-BB4A-221AD4ADA38A}" destId="{3B707A19-4323-43B5-A756-1734752BC47C}" srcOrd="3" destOrd="0" parTransId="{DA858896-DCBD-4D77-901C-B3C9A933882E}" sibTransId="{E1AF5F2C-282F-4897-A315-EC160A666690}"/>
    <dgm:cxn modelId="{373ACF57-375A-4867-8778-FBD38085DE5D}" srcId="{8F24A9AB-8DA9-4E70-BB4A-221AD4ADA38A}" destId="{77D3C59D-8555-4F95-8A1F-C72EE686BDBF}" srcOrd="9" destOrd="0" parTransId="{D2323BA5-D17B-48A2-AC26-9BC20D08B135}" sibTransId="{80EFFF71-46E7-4DF3-910A-453A648C8B95}"/>
    <dgm:cxn modelId="{82AC701C-20C7-46D3-9D56-B4CCA8F61834}" srcId="{77D3C59D-8555-4F95-8A1F-C72EE686BDBF}" destId="{3C50AC3D-9331-4DA0-93F9-65D7BCCDC5AB}" srcOrd="0" destOrd="0" parTransId="{0F171CA3-01BD-46EF-B894-4C1114F00398}" sibTransId="{73C92CD2-9AE6-49D1-AB19-396F9EB37B67}"/>
    <dgm:cxn modelId="{390E4D42-20A4-4709-B489-21ADE411FA38}" type="presOf" srcId="{04BC8D23-7627-4AC8-B059-14113E60F60E}" destId="{2B298F0B-266B-40F6-9035-EE10A7429FB8}" srcOrd="0" destOrd="0" presId="urn:microsoft.com/office/officeart/2005/8/layout/chevron2"/>
    <dgm:cxn modelId="{10806635-D3DC-4349-B889-2CA96BBF2333}" srcId="{8F24A9AB-8DA9-4E70-BB4A-221AD4ADA38A}" destId="{F7C5B315-C244-4789-A6DA-6AED09F14DFF}" srcOrd="0" destOrd="0" parTransId="{7E3F5EF3-DB6F-41D0-863E-5551CC62C6D5}" sibTransId="{E28D1E2B-2F6B-46FD-8DE7-2402242D9AAE}"/>
    <dgm:cxn modelId="{4298E167-E19D-4FA9-BECE-19B23A10F61D}" type="presOf" srcId="{C27CCC2C-4CCA-4BF9-8AA9-70AD233E80B0}" destId="{35519C69-17E3-470E-804C-40DADF165E00}" srcOrd="0" destOrd="0" presId="urn:microsoft.com/office/officeart/2005/8/layout/chevron2"/>
    <dgm:cxn modelId="{033B4D89-FF27-4795-A8CA-F33872BA5516}" srcId="{12139B54-4EE6-45E8-AB8B-29E9CD8CC029}" destId="{CB115443-59A9-4513-90D1-D8D45999EF5C}" srcOrd="0" destOrd="0" parTransId="{B01789AA-1562-4C10-B7A9-5FE4E0AAA4D1}" sibTransId="{CA089471-1A73-406D-96C3-3A9D1663C682}"/>
    <dgm:cxn modelId="{8EC01CBF-4E94-4566-B11D-FC1C34E65F16}" srcId="{8F24A9AB-8DA9-4E70-BB4A-221AD4ADA38A}" destId="{29AEFD87-6CE4-4BA7-BB5A-72D1D2225A79}" srcOrd="2" destOrd="0" parTransId="{DFE60B29-7041-4689-A485-3D17B1E5EF1D}" sibTransId="{8EB79004-730E-4904-9468-35E1BC518C8F}"/>
    <dgm:cxn modelId="{656CBE52-59BB-41A6-95AE-C1313F443A54}" srcId="{C27CCC2C-4CCA-4BF9-8AA9-70AD233E80B0}" destId="{04BC8D23-7627-4AC8-B059-14113E60F60E}" srcOrd="0" destOrd="0" parTransId="{07DBE8D6-31E8-4FEE-AB5C-28995CB08B1F}" sibTransId="{18201909-B30B-43D3-A287-ECE0734DCD63}"/>
    <dgm:cxn modelId="{35EA1888-F38E-4C81-8D50-C4D3F623B9D5}" type="presOf" srcId="{3C50AC3D-9331-4DA0-93F9-65D7BCCDC5AB}" destId="{E32B5BDA-ABA4-4574-AA60-389761092147}" srcOrd="0" destOrd="0" presId="urn:microsoft.com/office/officeart/2005/8/layout/chevron2"/>
    <dgm:cxn modelId="{CBD4B958-AB54-4135-8F3F-C8C65DDF6F8A}" srcId="{57070E31-C5B6-43BE-B015-9DC992DD9572}" destId="{BA4C95E6-7519-46E7-BB71-6B3A7D7ACE5B}" srcOrd="0" destOrd="0" parTransId="{4C3492D6-F589-4841-8E18-873A7B449A7E}" sibTransId="{8B54D838-760B-44BB-BEE9-4F1D0DD022DD}"/>
    <dgm:cxn modelId="{12244174-548C-4126-818F-7930DB49D554}" srcId="{8F24A9AB-8DA9-4E70-BB4A-221AD4ADA38A}" destId="{48A79823-E2DF-48C6-899F-E4F6FA7DFFF3}" srcOrd="1" destOrd="0" parTransId="{B4415CD9-C874-46F8-B63E-78C95F95814E}" sibTransId="{E26A5F1A-62E4-4A83-890E-A88133787328}"/>
    <dgm:cxn modelId="{40C889E5-3E69-451D-BE0A-46035C71992F}" srcId="{29AEFD87-6CE4-4BA7-BB5A-72D1D2225A79}" destId="{FB68846E-CC19-4447-8CAC-0AD371BB6964}" srcOrd="0" destOrd="0" parTransId="{472BAD62-6BE6-4073-8C87-EADB2ED8A46F}" sibTransId="{A3DAD75A-9109-4D0D-BAE3-64A50D203265}"/>
    <dgm:cxn modelId="{4FDBA1EB-05E8-4667-B242-E23FCAFD61D7}" type="presOf" srcId="{FB68846E-CC19-4447-8CAC-0AD371BB6964}" destId="{1301C3CF-B21A-4E96-9073-AB92E14DDCE1}" srcOrd="0" destOrd="0" presId="urn:microsoft.com/office/officeart/2005/8/layout/chevron2"/>
    <dgm:cxn modelId="{0F0F2F14-99C4-432F-AF42-FF7F24FD75E0}" type="presOf" srcId="{3B707A19-4323-43B5-A756-1734752BC47C}" destId="{0E226A2D-2EE0-4FAE-8C91-F50A461E05A7}" srcOrd="0" destOrd="0" presId="urn:microsoft.com/office/officeart/2005/8/layout/chevron2"/>
    <dgm:cxn modelId="{91E7760F-F24F-4F42-822A-17540C51895D}" srcId="{8F086F3A-59E8-42DF-9DF2-40CA79B0BD37}" destId="{2D56E17A-D55E-4F7E-9405-6BC75B4DCE3E}" srcOrd="0" destOrd="0" parTransId="{C0D00722-7382-44C8-9DB8-FB497877572F}" sibTransId="{E18334D0-40B0-4848-8A6E-CF74A25BA2F7}"/>
    <dgm:cxn modelId="{6DCF8DEA-AB7B-4CF4-A135-4FAB6B144334}" srcId="{8F24A9AB-8DA9-4E70-BB4A-221AD4ADA38A}" destId="{C27CCC2C-4CCA-4BF9-8AA9-70AD233E80B0}" srcOrd="7" destOrd="0" parTransId="{3B240F1B-A5AC-4BAB-95D9-BE995C34A262}" sibTransId="{1B104A46-EEB0-44D4-8C44-C2E13EC31287}"/>
    <dgm:cxn modelId="{445161F4-B771-4C78-89B2-27975BBD3A64}" srcId="{D9EDE6F6-9499-4EE9-8BCD-04B6CBB90B70}" destId="{B0F88FAD-0DB1-4160-AC37-33FAE53534D8}" srcOrd="0" destOrd="0" parTransId="{5961D385-71B6-4E5B-8D15-68FF7EC72D3E}" sibTransId="{F024B122-CE5C-4497-B222-2DD7C8036B7D}"/>
    <dgm:cxn modelId="{C69C6D2A-C115-4F94-B9CC-7DA2652B9C4D}" type="presOf" srcId="{CB115443-59A9-4513-90D1-D8D45999EF5C}" destId="{C2419201-817B-4217-A7E0-E1B818C056D1}" srcOrd="0" destOrd="0" presId="urn:microsoft.com/office/officeart/2005/8/layout/chevron2"/>
    <dgm:cxn modelId="{39C2C946-9ACB-492B-B6A4-71B81F9F7882}" type="presOf" srcId="{D9EDE6F6-9499-4EE9-8BCD-04B6CBB90B70}" destId="{D04CDB0E-1537-4D35-8147-06D9151FA9D0}" srcOrd="0" destOrd="0" presId="urn:microsoft.com/office/officeart/2005/8/layout/chevron2"/>
    <dgm:cxn modelId="{DE414F4B-A6DA-4149-945A-199ECAC2BF94}" srcId="{8F24A9AB-8DA9-4E70-BB4A-221AD4ADA38A}" destId="{57070E31-C5B6-43BE-B015-9DC992DD9572}" srcOrd="4" destOrd="0" parTransId="{A649BC9B-9266-473F-940B-0E62272EF1DE}" sibTransId="{99924CEF-013F-400C-88B8-1788CF21B416}"/>
    <dgm:cxn modelId="{7D414D1F-FD0D-44F1-BD29-332FAA1A8A8F}" type="presOf" srcId="{F568BB67-7D8C-4D4C-9A8F-C7CBB194720F}" destId="{B7795EB8-7E8D-4A42-ABAF-288E84CEB30F}" srcOrd="0" destOrd="0" presId="urn:microsoft.com/office/officeart/2005/8/layout/chevron2"/>
    <dgm:cxn modelId="{25A7F0C5-D910-464C-8BA1-2B679DFD1E37}" type="presOf" srcId="{F7C5B315-C244-4789-A6DA-6AED09F14DFF}" destId="{695BB3E0-D4AD-4E15-BA26-A93D19CD4B10}" srcOrd="0" destOrd="0" presId="urn:microsoft.com/office/officeart/2005/8/layout/chevron2"/>
    <dgm:cxn modelId="{A0B35764-3B1C-4041-9CF0-070AAB382297}" type="presOf" srcId="{77D3C59D-8555-4F95-8A1F-C72EE686BDBF}" destId="{5F1B5EEB-EC73-4BFE-8544-1879E3F268C6}" srcOrd="0" destOrd="0" presId="urn:microsoft.com/office/officeart/2005/8/layout/chevron2"/>
    <dgm:cxn modelId="{E56132F8-CF30-4A61-8775-B7C5826327E1}" type="presOf" srcId="{BA4C95E6-7519-46E7-BB71-6B3A7D7ACE5B}" destId="{5C5F7F57-828E-4DB7-87CB-CFA0B21AE92C}" srcOrd="0" destOrd="0" presId="urn:microsoft.com/office/officeart/2005/8/layout/chevron2"/>
    <dgm:cxn modelId="{6E4678CD-FF22-4F7B-8A2C-F7A8B01670EA}" type="presOf" srcId="{57070E31-C5B6-43BE-B015-9DC992DD9572}" destId="{F1EBF982-E558-40EE-B65E-2706FB24FCCC}" srcOrd="0" destOrd="0" presId="urn:microsoft.com/office/officeart/2005/8/layout/chevron2"/>
    <dgm:cxn modelId="{5BB6AFFE-9983-4A0B-B8BB-D78D35D00369}" srcId="{8F24A9AB-8DA9-4E70-BB4A-221AD4ADA38A}" destId="{D9EDE6F6-9499-4EE9-8BCD-04B6CBB90B70}" srcOrd="5" destOrd="0" parTransId="{19BD201B-DAFE-4C9D-B793-D6DCFF9DCF3D}" sibTransId="{82092A3B-2579-4FC9-90F0-20ABE67A1717}"/>
    <dgm:cxn modelId="{9AF30039-5616-4C13-91C8-C11F909C3F0B}" srcId="{F7C5B315-C244-4789-A6DA-6AED09F14DFF}" destId="{2E57908F-1DF1-477F-8BBB-DE927706B6A3}" srcOrd="0" destOrd="0" parTransId="{EF0A49BB-6F07-4231-B804-D2D9BA837806}" sibTransId="{DA1B0066-135E-4E0B-8B40-7178561D97D8}"/>
    <dgm:cxn modelId="{A55D1DAA-E646-4746-A163-BC33B20E55FA}" type="presOf" srcId="{B0F88FAD-0DB1-4160-AC37-33FAE53534D8}" destId="{A41D87EA-5F07-4195-B9C7-C4CE7B59C37E}" srcOrd="0" destOrd="0" presId="urn:microsoft.com/office/officeart/2005/8/layout/chevron2"/>
    <dgm:cxn modelId="{F7CE13D8-8BAC-40CC-A9A3-5DE12D60AAD2}" srcId="{8F24A9AB-8DA9-4E70-BB4A-221AD4ADA38A}" destId="{8F086F3A-59E8-42DF-9DF2-40CA79B0BD37}" srcOrd="6" destOrd="0" parTransId="{4D78983A-4F7D-4A8C-B14C-F2EE2CB9E116}" sibTransId="{723BB66B-4C85-4487-8FE5-DC23735A55B7}"/>
    <dgm:cxn modelId="{631DE994-9A0C-4222-9451-964D0B8DF9AD}" type="presOf" srcId="{5BD872CC-6E52-499D-9604-C9EDD78FD390}" destId="{29C839EA-F3CA-494D-BFEA-9963A5599A8D}" srcOrd="0" destOrd="0" presId="urn:microsoft.com/office/officeart/2005/8/layout/chevron2"/>
    <dgm:cxn modelId="{1EBE24BA-1B92-40A2-B6DC-C1595F8753F3}" type="presOf" srcId="{12139B54-4EE6-45E8-AB8B-29E9CD8CC029}" destId="{8AB138C3-8953-4BBF-99A5-8CFB593A0668}" srcOrd="0" destOrd="0" presId="urn:microsoft.com/office/officeart/2005/8/layout/chevron2"/>
    <dgm:cxn modelId="{230B2F2D-00EE-4289-8AB5-0E0609939876}" type="presOf" srcId="{29AEFD87-6CE4-4BA7-BB5A-72D1D2225A79}" destId="{83D0E558-0E77-4362-9399-728C0D755F06}" srcOrd="0" destOrd="0" presId="urn:microsoft.com/office/officeart/2005/8/layout/chevron2"/>
    <dgm:cxn modelId="{EEB1659F-ABFB-464F-AE5B-5AEE882B967E}" type="presOf" srcId="{48A79823-E2DF-48C6-899F-E4F6FA7DFFF3}" destId="{F5F58904-5198-4F0D-A7C5-D585A59C25DC}" srcOrd="0" destOrd="0" presId="urn:microsoft.com/office/officeart/2005/8/layout/chevron2"/>
    <dgm:cxn modelId="{34B406AD-D472-4574-9141-EE84286C47C2}" srcId="{3B707A19-4323-43B5-A756-1734752BC47C}" destId="{5BD872CC-6E52-499D-9604-C9EDD78FD390}" srcOrd="0" destOrd="0" parTransId="{0F70A5EB-D6C2-492E-8649-9BE4673C1073}" sibTransId="{6417A440-EAB2-42EE-ABEA-984C18080261}"/>
    <dgm:cxn modelId="{D41A51E4-487D-4523-BB93-5A685D84AF5D}" type="presParOf" srcId="{7BCE5FEB-5AFB-4E6F-A17A-877A07C8C78F}" destId="{BDC05107-9D60-4951-A873-7192C542A79B}" srcOrd="0" destOrd="0" presId="urn:microsoft.com/office/officeart/2005/8/layout/chevron2"/>
    <dgm:cxn modelId="{9F4F4E6B-BC5E-43BB-9631-E04619A31847}" type="presParOf" srcId="{BDC05107-9D60-4951-A873-7192C542A79B}" destId="{695BB3E0-D4AD-4E15-BA26-A93D19CD4B10}" srcOrd="0" destOrd="0" presId="urn:microsoft.com/office/officeart/2005/8/layout/chevron2"/>
    <dgm:cxn modelId="{C2B308F7-C559-459F-B484-1BA85575302C}" type="presParOf" srcId="{BDC05107-9D60-4951-A873-7192C542A79B}" destId="{22489CD7-61F3-41F9-BE02-D921176BCFBC}" srcOrd="1" destOrd="0" presId="urn:microsoft.com/office/officeart/2005/8/layout/chevron2"/>
    <dgm:cxn modelId="{43EFEA09-5434-40B4-BA54-2C4208217A8E}" type="presParOf" srcId="{7BCE5FEB-5AFB-4E6F-A17A-877A07C8C78F}" destId="{92115513-631D-4187-B1D6-F4CCF943ACD6}" srcOrd="1" destOrd="0" presId="urn:microsoft.com/office/officeart/2005/8/layout/chevron2"/>
    <dgm:cxn modelId="{8BF74117-055B-4608-AA01-9A2710491916}" type="presParOf" srcId="{7BCE5FEB-5AFB-4E6F-A17A-877A07C8C78F}" destId="{BA20E1C5-877E-4667-8024-6D221ABD2D89}" srcOrd="2" destOrd="0" presId="urn:microsoft.com/office/officeart/2005/8/layout/chevron2"/>
    <dgm:cxn modelId="{3E1D94B5-79E7-48B3-A0A6-E6ED680D2A8C}" type="presParOf" srcId="{BA20E1C5-877E-4667-8024-6D221ABD2D89}" destId="{F5F58904-5198-4F0D-A7C5-D585A59C25DC}" srcOrd="0" destOrd="0" presId="urn:microsoft.com/office/officeart/2005/8/layout/chevron2"/>
    <dgm:cxn modelId="{6EA90A7B-25CB-4040-B60B-54876FFF03DD}" type="presParOf" srcId="{BA20E1C5-877E-4667-8024-6D221ABD2D89}" destId="{B7795EB8-7E8D-4A42-ABAF-288E84CEB30F}" srcOrd="1" destOrd="0" presId="urn:microsoft.com/office/officeart/2005/8/layout/chevron2"/>
    <dgm:cxn modelId="{81B5C12A-1799-4816-AE8F-D170E723B5AE}" type="presParOf" srcId="{7BCE5FEB-5AFB-4E6F-A17A-877A07C8C78F}" destId="{1FFDD4C7-5A68-4153-94C0-E95A5160899D}" srcOrd="3" destOrd="0" presId="urn:microsoft.com/office/officeart/2005/8/layout/chevron2"/>
    <dgm:cxn modelId="{3FD9CBB9-492A-4BA2-B80A-5BC703715215}" type="presParOf" srcId="{7BCE5FEB-5AFB-4E6F-A17A-877A07C8C78F}" destId="{C409D266-4410-4720-AFA5-2D389EC69DFB}" srcOrd="4" destOrd="0" presId="urn:microsoft.com/office/officeart/2005/8/layout/chevron2"/>
    <dgm:cxn modelId="{7458C331-2D9E-4F0E-9705-CAD0E5706ED7}" type="presParOf" srcId="{C409D266-4410-4720-AFA5-2D389EC69DFB}" destId="{83D0E558-0E77-4362-9399-728C0D755F06}" srcOrd="0" destOrd="0" presId="urn:microsoft.com/office/officeart/2005/8/layout/chevron2"/>
    <dgm:cxn modelId="{FAE02578-CFA7-4EA7-8BA7-3143AD519D55}" type="presParOf" srcId="{C409D266-4410-4720-AFA5-2D389EC69DFB}" destId="{1301C3CF-B21A-4E96-9073-AB92E14DDCE1}" srcOrd="1" destOrd="0" presId="urn:microsoft.com/office/officeart/2005/8/layout/chevron2"/>
    <dgm:cxn modelId="{76BB796E-D43A-4DEF-B501-77DA818844DD}" type="presParOf" srcId="{7BCE5FEB-5AFB-4E6F-A17A-877A07C8C78F}" destId="{A5216E01-D5FD-44B7-A3AA-88D16698A514}" srcOrd="5" destOrd="0" presId="urn:microsoft.com/office/officeart/2005/8/layout/chevron2"/>
    <dgm:cxn modelId="{D4B29B8F-CE90-4F76-9835-26E7B6A21BD7}" type="presParOf" srcId="{7BCE5FEB-5AFB-4E6F-A17A-877A07C8C78F}" destId="{1A302678-F3EA-4DE8-8760-5501B21F0563}" srcOrd="6" destOrd="0" presId="urn:microsoft.com/office/officeart/2005/8/layout/chevron2"/>
    <dgm:cxn modelId="{49AD6735-5E3F-41A8-A4C9-B727596EE5B1}" type="presParOf" srcId="{1A302678-F3EA-4DE8-8760-5501B21F0563}" destId="{0E226A2D-2EE0-4FAE-8C91-F50A461E05A7}" srcOrd="0" destOrd="0" presId="urn:microsoft.com/office/officeart/2005/8/layout/chevron2"/>
    <dgm:cxn modelId="{6C913373-ECFE-446E-984F-C2A9DFBD8024}" type="presParOf" srcId="{1A302678-F3EA-4DE8-8760-5501B21F0563}" destId="{29C839EA-F3CA-494D-BFEA-9963A5599A8D}" srcOrd="1" destOrd="0" presId="urn:microsoft.com/office/officeart/2005/8/layout/chevron2"/>
    <dgm:cxn modelId="{EEE6829A-A8B6-468E-B067-C5B05B6D88E6}" type="presParOf" srcId="{7BCE5FEB-5AFB-4E6F-A17A-877A07C8C78F}" destId="{7829603D-1F88-4218-AE59-9CE0E049B0D1}" srcOrd="7" destOrd="0" presId="urn:microsoft.com/office/officeart/2005/8/layout/chevron2"/>
    <dgm:cxn modelId="{3DE0BDDF-770E-4E3E-A57D-726B5FB81083}" type="presParOf" srcId="{7BCE5FEB-5AFB-4E6F-A17A-877A07C8C78F}" destId="{3287F295-9925-4A2C-AE33-38F532CE0325}" srcOrd="8" destOrd="0" presId="urn:microsoft.com/office/officeart/2005/8/layout/chevron2"/>
    <dgm:cxn modelId="{6C4C1297-7949-41D1-AA33-3B2E120FC2F1}" type="presParOf" srcId="{3287F295-9925-4A2C-AE33-38F532CE0325}" destId="{F1EBF982-E558-40EE-B65E-2706FB24FCCC}" srcOrd="0" destOrd="0" presId="urn:microsoft.com/office/officeart/2005/8/layout/chevron2"/>
    <dgm:cxn modelId="{412F02AE-7697-490A-862F-F752DB432BF0}" type="presParOf" srcId="{3287F295-9925-4A2C-AE33-38F532CE0325}" destId="{5C5F7F57-828E-4DB7-87CB-CFA0B21AE92C}" srcOrd="1" destOrd="0" presId="urn:microsoft.com/office/officeart/2005/8/layout/chevron2"/>
    <dgm:cxn modelId="{C6D0313C-FC5E-4087-8561-CA5DABF10D47}" type="presParOf" srcId="{7BCE5FEB-5AFB-4E6F-A17A-877A07C8C78F}" destId="{644EF4CB-D14D-4234-A4EC-9D6B5342B7EB}" srcOrd="9" destOrd="0" presId="urn:microsoft.com/office/officeart/2005/8/layout/chevron2"/>
    <dgm:cxn modelId="{5BB896AA-ADFD-471C-9378-2A9F0F8873BC}" type="presParOf" srcId="{7BCE5FEB-5AFB-4E6F-A17A-877A07C8C78F}" destId="{A6D64F9C-A573-4635-805E-AC6C2B8476D0}" srcOrd="10" destOrd="0" presId="urn:microsoft.com/office/officeart/2005/8/layout/chevron2"/>
    <dgm:cxn modelId="{06F5929E-E600-4CC8-BF5B-3548DA49D799}" type="presParOf" srcId="{A6D64F9C-A573-4635-805E-AC6C2B8476D0}" destId="{D04CDB0E-1537-4D35-8147-06D9151FA9D0}" srcOrd="0" destOrd="0" presId="urn:microsoft.com/office/officeart/2005/8/layout/chevron2"/>
    <dgm:cxn modelId="{9763F148-5B47-4AF2-82BF-72C2BD65878B}" type="presParOf" srcId="{A6D64F9C-A573-4635-805E-AC6C2B8476D0}" destId="{A41D87EA-5F07-4195-B9C7-C4CE7B59C37E}" srcOrd="1" destOrd="0" presId="urn:microsoft.com/office/officeart/2005/8/layout/chevron2"/>
    <dgm:cxn modelId="{9761C4F1-AFAE-4252-BBB3-4982B7FF3B4F}" type="presParOf" srcId="{7BCE5FEB-5AFB-4E6F-A17A-877A07C8C78F}" destId="{294C9E53-9E1B-4E41-9C40-88BE5A4B6985}" srcOrd="11" destOrd="0" presId="urn:microsoft.com/office/officeart/2005/8/layout/chevron2"/>
    <dgm:cxn modelId="{2314A9B1-970E-4C33-AAF9-79273AFE5EAD}" type="presParOf" srcId="{7BCE5FEB-5AFB-4E6F-A17A-877A07C8C78F}" destId="{8922BCED-AA4B-4B96-8469-F731E8619598}" srcOrd="12" destOrd="0" presId="urn:microsoft.com/office/officeart/2005/8/layout/chevron2"/>
    <dgm:cxn modelId="{CADA0F6A-79BE-43F1-9307-3DAAAF7BBA21}" type="presParOf" srcId="{8922BCED-AA4B-4B96-8469-F731E8619598}" destId="{ADB9EBAF-E2FA-4E97-9916-CCCDB5A68461}" srcOrd="0" destOrd="0" presId="urn:microsoft.com/office/officeart/2005/8/layout/chevron2"/>
    <dgm:cxn modelId="{3CCA5AC4-C843-452D-84BF-269439F28CD8}" type="presParOf" srcId="{8922BCED-AA4B-4B96-8469-F731E8619598}" destId="{71243B6C-75D5-4B4A-8471-D3B7C0ECAA33}" srcOrd="1" destOrd="0" presId="urn:microsoft.com/office/officeart/2005/8/layout/chevron2"/>
    <dgm:cxn modelId="{7724EDA0-22D1-4A4B-8CE1-224790B11508}" type="presParOf" srcId="{7BCE5FEB-5AFB-4E6F-A17A-877A07C8C78F}" destId="{AEF8BA60-8F51-4811-9B4E-B6AE38558AF5}" srcOrd="13" destOrd="0" presId="urn:microsoft.com/office/officeart/2005/8/layout/chevron2"/>
    <dgm:cxn modelId="{8CA3EF92-5F1A-4092-AECE-473E901965AA}" type="presParOf" srcId="{7BCE5FEB-5AFB-4E6F-A17A-877A07C8C78F}" destId="{F16231DA-317A-4FE5-8DDF-8059E42468E6}" srcOrd="14" destOrd="0" presId="urn:microsoft.com/office/officeart/2005/8/layout/chevron2"/>
    <dgm:cxn modelId="{B1A91ED1-DA49-472A-A7D6-2AE43971CF5B}" type="presParOf" srcId="{F16231DA-317A-4FE5-8DDF-8059E42468E6}" destId="{35519C69-17E3-470E-804C-40DADF165E00}" srcOrd="0" destOrd="0" presId="urn:microsoft.com/office/officeart/2005/8/layout/chevron2"/>
    <dgm:cxn modelId="{F24A256E-B9B1-4CEE-ABF8-BB1E4A845B73}" type="presParOf" srcId="{F16231DA-317A-4FE5-8DDF-8059E42468E6}" destId="{2B298F0B-266B-40F6-9035-EE10A7429FB8}" srcOrd="1" destOrd="0" presId="urn:microsoft.com/office/officeart/2005/8/layout/chevron2"/>
    <dgm:cxn modelId="{64D68E02-CBCE-475D-A7B1-0BA71264F08C}" type="presParOf" srcId="{7BCE5FEB-5AFB-4E6F-A17A-877A07C8C78F}" destId="{7C40E7C4-3413-4FA9-B53D-7F3DA66AF22C}" srcOrd="15" destOrd="0" presId="urn:microsoft.com/office/officeart/2005/8/layout/chevron2"/>
    <dgm:cxn modelId="{5C9C8C34-83FC-4EFB-A420-38631DCA6826}" type="presParOf" srcId="{7BCE5FEB-5AFB-4E6F-A17A-877A07C8C78F}" destId="{27CFFBA3-1692-4176-9FC3-6AFB62894093}" srcOrd="16" destOrd="0" presId="urn:microsoft.com/office/officeart/2005/8/layout/chevron2"/>
    <dgm:cxn modelId="{0A0E3359-2347-40B7-A5E7-777112CFBAE9}" type="presParOf" srcId="{27CFFBA3-1692-4176-9FC3-6AFB62894093}" destId="{8AB138C3-8953-4BBF-99A5-8CFB593A0668}" srcOrd="0" destOrd="0" presId="urn:microsoft.com/office/officeart/2005/8/layout/chevron2"/>
    <dgm:cxn modelId="{78FA9BB6-E1A3-4CF9-BE06-102B4D6B6F7B}" type="presParOf" srcId="{27CFFBA3-1692-4176-9FC3-6AFB62894093}" destId="{C2419201-817B-4217-A7E0-E1B818C056D1}" srcOrd="1" destOrd="0" presId="urn:microsoft.com/office/officeart/2005/8/layout/chevron2"/>
    <dgm:cxn modelId="{3547BA87-255E-4CCC-B1E4-2F6DE40244E5}" type="presParOf" srcId="{7BCE5FEB-5AFB-4E6F-A17A-877A07C8C78F}" destId="{3D9958A5-1256-4CB0-97A0-5563C565786F}" srcOrd="17" destOrd="0" presId="urn:microsoft.com/office/officeart/2005/8/layout/chevron2"/>
    <dgm:cxn modelId="{3988D321-B934-49AA-A3FF-6CC80FEEF79C}" type="presParOf" srcId="{7BCE5FEB-5AFB-4E6F-A17A-877A07C8C78F}" destId="{DCB28F46-4661-4EC7-98A8-5903D3E2619D}" srcOrd="18" destOrd="0" presId="urn:microsoft.com/office/officeart/2005/8/layout/chevron2"/>
    <dgm:cxn modelId="{0D9E99B4-5374-467D-A3FD-0CB41FAF1F15}" type="presParOf" srcId="{DCB28F46-4661-4EC7-98A8-5903D3E2619D}" destId="{5F1B5EEB-EC73-4BFE-8544-1879E3F268C6}" srcOrd="0" destOrd="0" presId="urn:microsoft.com/office/officeart/2005/8/layout/chevron2"/>
    <dgm:cxn modelId="{B753E214-A32A-4FED-A8AC-1BA68598035F}" type="presParOf" srcId="{DCB28F46-4661-4EC7-98A8-5903D3E2619D}" destId="{E32B5BDA-ABA4-4574-AA60-389761092147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D62F55-C2CD-9F49-A736-572741F3C7D9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19D094-A0C1-944A-946E-84972EEF5D60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Kompetensi-2</a:t>
          </a:r>
          <a:endParaRPr lang="en-US" dirty="0">
            <a:solidFill>
              <a:srgbClr val="FF0000"/>
            </a:solidFill>
          </a:endParaRPr>
        </a:p>
      </dgm:t>
    </dgm:pt>
    <dgm:pt modelId="{4BE5C37F-16C2-EA4D-ABCB-3E812D79F953}" type="parTrans" cxnId="{B9092312-13F5-3E44-9B90-A10BA238A35B}">
      <dgm:prSet/>
      <dgm:spPr/>
      <dgm:t>
        <a:bodyPr/>
        <a:lstStyle/>
        <a:p>
          <a:endParaRPr lang="en-US"/>
        </a:p>
      </dgm:t>
    </dgm:pt>
    <dgm:pt modelId="{CF9865BD-2C64-4042-9FFD-70363520AA5B}" type="sibTrans" cxnId="{B9092312-13F5-3E44-9B90-A10BA238A35B}">
      <dgm:prSet/>
      <dgm:spPr/>
      <dgm:t>
        <a:bodyPr/>
        <a:lstStyle/>
        <a:p>
          <a:endParaRPr lang="en-US"/>
        </a:p>
      </dgm:t>
    </dgm:pt>
    <dgm:pt modelId="{B553F5BE-30B6-B640-833C-183C079E1487}">
      <dgm:prSet phldrT="[Text]"/>
      <dgm:spPr>
        <a:solidFill>
          <a:schemeClr val="tx2">
            <a:lumMod val="10000"/>
          </a:schemeClr>
        </a:solidFill>
      </dgm:spPr>
      <dgm:t>
        <a:bodyPr/>
        <a:lstStyle/>
        <a:p>
          <a:r>
            <a:rPr lang="en-US" dirty="0" smtClean="0"/>
            <a:t>Di </a:t>
          </a:r>
          <a:r>
            <a:rPr lang="en-US" dirty="0" err="1" smtClean="0"/>
            <a:t>kelas</a:t>
          </a:r>
          <a:endParaRPr lang="en-US" dirty="0"/>
        </a:p>
      </dgm:t>
    </dgm:pt>
    <dgm:pt modelId="{EB723933-5F86-CB47-A80E-D37F84547C68}" type="parTrans" cxnId="{0E4F5996-3D34-2C4E-B3F8-38AB0F226743}">
      <dgm:prSet/>
      <dgm:spPr/>
      <dgm:t>
        <a:bodyPr/>
        <a:lstStyle/>
        <a:p>
          <a:endParaRPr lang="en-US"/>
        </a:p>
      </dgm:t>
    </dgm:pt>
    <dgm:pt modelId="{7A8C9650-DDD7-F641-A4B3-D5F1EBC2F606}" type="sibTrans" cxnId="{0E4F5996-3D34-2C4E-B3F8-38AB0F226743}">
      <dgm:prSet/>
      <dgm:spPr/>
      <dgm:t>
        <a:bodyPr/>
        <a:lstStyle/>
        <a:p>
          <a:endParaRPr lang="en-US"/>
        </a:p>
      </dgm:t>
    </dgm:pt>
    <dgm:pt modelId="{F5AB780E-22D1-E243-9897-D376A17F84FB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Di </a:t>
          </a:r>
          <a:r>
            <a:rPr lang="en-US" dirty="0" err="1" smtClean="0"/>
            <a:t>laboratorium</a:t>
          </a:r>
          <a:endParaRPr lang="en-US" dirty="0"/>
        </a:p>
      </dgm:t>
    </dgm:pt>
    <dgm:pt modelId="{9169A4B9-DCE6-6342-80F6-6B2F346FABB2}" type="parTrans" cxnId="{98D70AF2-86A4-7C48-BE3A-74277D04D18A}">
      <dgm:prSet/>
      <dgm:spPr/>
      <dgm:t>
        <a:bodyPr/>
        <a:lstStyle/>
        <a:p>
          <a:endParaRPr lang="en-US"/>
        </a:p>
      </dgm:t>
    </dgm:pt>
    <dgm:pt modelId="{E05A9C9A-8685-4640-9DBC-47B006A6C582}" type="sibTrans" cxnId="{98D70AF2-86A4-7C48-BE3A-74277D04D18A}">
      <dgm:prSet/>
      <dgm:spPr/>
      <dgm:t>
        <a:bodyPr/>
        <a:lstStyle/>
        <a:p>
          <a:endParaRPr lang="en-US"/>
        </a:p>
      </dgm:t>
    </dgm:pt>
    <dgm:pt modelId="{57E945F2-70EE-A141-B6B5-3D64B81D9BB5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 smtClean="0"/>
            <a:t>Di </a:t>
          </a:r>
          <a:r>
            <a:rPr lang="en-US" dirty="0" err="1" smtClean="0"/>
            <a:t>klinik</a:t>
          </a:r>
          <a:r>
            <a:rPr lang="en-US" dirty="0" smtClean="0"/>
            <a:t>/</a:t>
          </a:r>
          <a:r>
            <a:rPr lang="en-US" dirty="0" err="1" smtClean="0"/>
            <a:t>komunitas</a:t>
          </a:r>
          <a:endParaRPr lang="en-US" dirty="0"/>
        </a:p>
      </dgm:t>
    </dgm:pt>
    <dgm:pt modelId="{351924CD-D0E8-1E45-96F6-3D4DE09F0928}" type="parTrans" cxnId="{83CBEA61-6353-5741-B6EF-253F9506B64F}">
      <dgm:prSet/>
      <dgm:spPr/>
      <dgm:t>
        <a:bodyPr/>
        <a:lstStyle/>
        <a:p>
          <a:endParaRPr lang="en-US"/>
        </a:p>
      </dgm:t>
    </dgm:pt>
    <dgm:pt modelId="{35508507-B87D-6A49-BB20-FF21BEA94D12}" type="sibTrans" cxnId="{83CBEA61-6353-5741-B6EF-253F9506B64F}">
      <dgm:prSet/>
      <dgm:spPr/>
      <dgm:t>
        <a:bodyPr/>
        <a:lstStyle/>
        <a:p>
          <a:endParaRPr lang="en-US"/>
        </a:p>
      </dgm:t>
    </dgm:pt>
    <dgm:pt modelId="{F5953EA0-17BE-164E-90AF-CC7EC7D62164}" type="pres">
      <dgm:prSet presAssocID="{86D62F55-C2CD-9F49-A736-572741F3C7D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793828-96A7-EF4C-BB21-368E3AA18E8C}" type="pres">
      <dgm:prSet presAssocID="{1119D094-A0C1-944A-946E-84972EEF5D60}" presName="root1" presStyleCnt="0"/>
      <dgm:spPr/>
    </dgm:pt>
    <dgm:pt modelId="{D446A9D2-7AC0-8A4B-BF32-9A424BC925F6}" type="pres">
      <dgm:prSet presAssocID="{1119D094-A0C1-944A-946E-84972EEF5D60}" presName="LevelOneTextNode" presStyleLbl="node0" presStyleIdx="0" presStyleCnt="1" custLinFactNeighborX="-866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70C18C-DD26-4449-A9AC-E08FEDE8A4B3}" type="pres">
      <dgm:prSet presAssocID="{1119D094-A0C1-944A-946E-84972EEF5D60}" presName="level2hierChild" presStyleCnt="0"/>
      <dgm:spPr/>
    </dgm:pt>
    <dgm:pt modelId="{4B1D3563-7CDC-7746-969A-AA5460BB8239}" type="pres">
      <dgm:prSet presAssocID="{EB723933-5F86-CB47-A80E-D37F84547C6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3BA255E-39D2-8045-B338-057E32816784}" type="pres">
      <dgm:prSet presAssocID="{EB723933-5F86-CB47-A80E-D37F84547C6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C3CF149D-5C50-EC48-B3AB-478681B6CE1A}" type="pres">
      <dgm:prSet presAssocID="{B553F5BE-30B6-B640-833C-183C079E1487}" presName="root2" presStyleCnt="0"/>
      <dgm:spPr/>
    </dgm:pt>
    <dgm:pt modelId="{163AC3AB-F1AD-5D4D-9D46-398751D027DB}" type="pres">
      <dgm:prSet presAssocID="{B553F5BE-30B6-B640-833C-183C079E148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1DDA07-DDA8-AC47-8092-ECEA9BE188CD}" type="pres">
      <dgm:prSet presAssocID="{B553F5BE-30B6-B640-833C-183C079E1487}" presName="level3hierChild" presStyleCnt="0"/>
      <dgm:spPr/>
    </dgm:pt>
    <dgm:pt modelId="{369036AA-196F-6641-8853-87AE0473AA81}" type="pres">
      <dgm:prSet presAssocID="{9169A4B9-DCE6-6342-80F6-6B2F346FABB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12F450B1-44D1-FE4E-B406-2068E4A8FE28}" type="pres">
      <dgm:prSet presAssocID="{9169A4B9-DCE6-6342-80F6-6B2F346FABB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422CDBE-3EF5-C243-9807-6BE0FA6DA141}" type="pres">
      <dgm:prSet presAssocID="{F5AB780E-22D1-E243-9897-D376A17F84FB}" presName="root2" presStyleCnt="0"/>
      <dgm:spPr/>
    </dgm:pt>
    <dgm:pt modelId="{A40CC135-4283-EF4F-B2D2-25D0CEC5554F}" type="pres">
      <dgm:prSet presAssocID="{F5AB780E-22D1-E243-9897-D376A17F84F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0B78B8-E4AF-CD4D-BE4F-28C147448CDC}" type="pres">
      <dgm:prSet presAssocID="{F5AB780E-22D1-E243-9897-D376A17F84FB}" presName="level3hierChild" presStyleCnt="0"/>
      <dgm:spPr/>
    </dgm:pt>
    <dgm:pt modelId="{A24C3377-390A-6D48-9FE6-47B6C593DA3A}" type="pres">
      <dgm:prSet presAssocID="{351924CD-D0E8-1E45-96F6-3D4DE09F092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5A416A43-FD78-1C4D-9F7A-6FED3265EE32}" type="pres">
      <dgm:prSet presAssocID="{351924CD-D0E8-1E45-96F6-3D4DE09F092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3F122B6-53F9-EC4F-B19C-0213D00CF595}" type="pres">
      <dgm:prSet presAssocID="{57E945F2-70EE-A141-B6B5-3D64B81D9BB5}" presName="root2" presStyleCnt="0"/>
      <dgm:spPr/>
    </dgm:pt>
    <dgm:pt modelId="{F55B6186-84FB-054D-82E7-688D109FDC41}" type="pres">
      <dgm:prSet presAssocID="{57E945F2-70EE-A141-B6B5-3D64B81D9BB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275CA6-AEAE-084A-B189-AC2563989D70}" type="pres">
      <dgm:prSet presAssocID="{57E945F2-70EE-A141-B6B5-3D64B81D9BB5}" presName="level3hierChild" presStyleCnt="0"/>
      <dgm:spPr/>
    </dgm:pt>
  </dgm:ptLst>
  <dgm:cxnLst>
    <dgm:cxn modelId="{8417FDC1-C64C-4EBD-800A-D8B4582B8145}" type="presOf" srcId="{B553F5BE-30B6-B640-833C-183C079E1487}" destId="{163AC3AB-F1AD-5D4D-9D46-398751D027DB}" srcOrd="0" destOrd="0" presId="urn:microsoft.com/office/officeart/2008/layout/HorizontalMultiLevelHierarchy"/>
    <dgm:cxn modelId="{C9C84178-DBA3-4731-B4A0-897596C053DF}" type="presOf" srcId="{86D62F55-C2CD-9F49-A736-572741F3C7D9}" destId="{F5953EA0-17BE-164E-90AF-CC7EC7D62164}" srcOrd="0" destOrd="0" presId="urn:microsoft.com/office/officeart/2008/layout/HorizontalMultiLevelHierarchy"/>
    <dgm:cxn modelId="{98D70AF2-86A4-7C48-BE3A-74277D04D18A}" srcId="{1119D094-A0C1-944A-946E-84972EEF5D60}" destId="{F5AB780E-22D1-E243-9897-D376A17F84FB}" srcOrd="1" destOrd="0" parTransId="{9169A4B9-DCE6-6342-80F6-6B2F346FABB2}" sibTransId="{E05A9C9A-8685-4640-9DBC-47B006A6C582}"/>
    <dgm:cxn modelId="{B9092312-13F5-3E44-9B90-A10BA238A35B}" srcId="{86D62F55-C2CD-9F49-A736-572741F3C7D9}" destId="{1119D094-A0C1-944A-946E-84972EEF5D60}" srcOrd="0" destOrd="0" parTransId="{4BE5C37F-16C2-EA4D-ABCB-3E812D79F953}" sibTransId="{CF9865BD-2C64-4042-9FFD-70363520AA5B}"/>
    <dgm:cxn modelId="{B7DC4186-690C-4861-97BE-5580BE737712}" type="presOf" srcId="{57E945F2-70EE-A141-B6B5-3D64B81D9BB5}" destId="{F55B6186-84FB-054D-82E7-688D109FDC41}" srcOrd="0" destOrd="0" presId="urn:microsoft.com/office/officeart/2008/layout/HorizontalMultiLevelHierarchy"/>
    <dgm:cxn modelId="{3E4E0E10-2E7D-4738-B89F-7D1BE6A6E4ED}" type="presOf" srcId="{EB723933-5F86-CB47-A80E-D37F84547C68}" destId="{83BA255E-39D2-8045-B338-057E32816784}" srcOrd="1" destOrd="0" presId="urn:microsoft.com/office/officeart/2008/layout/HorizontalMultiLevelHierarchy"/>
    <dgm:cxn modelId="{09067A8B-0741-4D44-98DA-3E2B3E0998D6}" type="presOf" srcId="{1119D094-A0C1-944A-946E-84972EEF5D60}" destId="{D446A9D2-7AC0-8A4B-BF32-9A424BC925F6}" srcOrd="0" destOrd="0" presId="urn:microsoft.com/office/officeart/2008/layout/HorizontalMultiLevelHierarchy"/>
    <dgm:cxn modelId="{0CDAFDAD-1C1D-4BA0-96B4-895E31539B1A}" type="presOf" srcId="{9169A4B9-DCE6-6342-80F6-6B2F346FABB2}" destId="{369036AA-196F-6641-8853-87AE0473AA81}" srcOrd="0" destOrd="0" presId="urn:microsoft.com/office/officeart/2008/layout/HorizontalMultiLevelHierarchy"/>
    <dgm:cxn modelId="{0E4F5996-3D34-2C4E-B3F8-38AB0F226743}" srcId="{1119D094-A0C1-944A-946E-84972EEF5D60}" destId="{B553F5BE-30B6-B640-833C-183C079E1487}" srcOrd="0" destOrd="0" parTransId="{EB723933-5F86-CB47-A80E-D37F84547C68}" sibTransId="{7A8C9650-DDD7-F641-A4B3-D5F1EBC2F606}"/>
    <dgm:cxn modelId="{F522D862-F7E7-48E8-B273-9085411FD1D7}" type="presOf" srcId="{F5AB780E-22D1-E243-9897-D376A17F84FB}" destId="{A40CC135-4283-EF4F-B2D2-25D0CEC5554F}" srcOrd="0" destOrd="0" presId="urn:microsoft.com/office/officeart/2008/layout/HorizontalMultiLevelHierarchy"/>
    <dgm:cxn modelId="{83CBEA61-6353-5741-B6EF-253F9506B64F}" srcId="{1119D094-A0C1-944A-946E-84972EEF5D60}" destId="{57E945F2-70EE-A141-B6B5-3D64B81D9BB5}" srcOrd="2" destOrd="0" parTransId="{351924CD-D0E8-1E45-96F6-3D4DE09F0928}" sibTransId="{35508507-B87D-6A49-BB20-FF21BEA94D12}"/>
    <dgm:cxn modelId="{7042BAEA-0314-40B0-8339-F4F92BD13BE7}" type="presOf" srcId="{EB723933-5F86-CB47-A80E-D37F84547C68}" destId="{4B1D3563-7CDC-7746-969A-AA5460BB8239}" srcOrd="0" destOrd="0" presId="urn:microsoft.com/office/officeart/2008/layout/HorizontalMultiLevelHierarchy"/>
    <dgm:cxn modelId="{E0FCAF31-9C57-4747-BD29-CF973B80F306}" type="presOf" srcId="{351924CD-D0E8-1E45-96F6-3D4DE09F0928}" destId="{A24C3377-390A-6D48-9FE6-47B6C593DA3A}" srcOrd="0" destOrd="0" presId="urn:microsoft.com/office/officeart/2008/layout/HorizontalMultiLevelHierarchy"/>
    <dgm:cxn modelId="{4B760707-F710-4D99-992B-CC338197A1D6}" type="presOf" srcId="{9169A4B9-DCE6-6342-80F6-6B2F346FABB2}" destId="{12F450B1-44D1-FE4E-B406-2068E4A8FE28}" srcOrd="1" destOrd="0" presId="urn:microsoft.com/office/officeart/2008/layout/HorizontalMultiLevelHierarchy"/>
    <dgm:cxn modelId="{3E0A341C-AA79-464F-8699-76972AB607DB}" type="presOf" srcId="{351924CD-D0E8-1E45-96F6-3D4DE09F0928}" destId="{5A416A43-FD78-1C4D-9F7A-6FED3265EE32}" srcOrd="1" destOrd="0" presId="urn:microsoft.com/office/officeart/2008/layout/HorizontalMultiLevelHierarchy"/>
    <dgm:cxn modelId="{835EB5CE-F859-413B-A72A-54039ECAA583}" type="presParOf" srcId="{F5953EA0-17BE-164E-90AF-CC7EC7D62164}" destId="{2C793828-96A7-EF4C-BB21-368E3AA18E8C}" srcOrd="0" destOrd="0" presId="urn:microsoft.com/office/officeart/2008/layout/HorizontalMultiLevelHierarchy"/>
    <dgm:cxn modelId="{7AE5ED66-4BB4-4066-AD51-F7AC918BBF85}" type="presParOf" srcId="{2C793828-96A7-EF4C-BB21-368E3AA18E8C}" destId="{D446A9D2-7AC0-8A4B-BF32-9A424BC925F6}" srcOrd="0" destOrd="0" presId="urn:microsoft.com/office/officeart/2008/layout/HorizontalMultiLevelHierarchy"/>
    <dgm:cxn modelId="{3DCA84F0-9A0B-4A2D-9247-1BEEAACD5C4D}" type="presParOf" srcId="{2C793828-96A7-EF4C-BB21-368E3AA18E8C}" destId="{9D70C18C-DD26-4449-A9AC-E08FEDE8A4B3}" srcOrd="1" destOrd="0" presId="urn:microsoft.com/office/officeart/2008/layout/HorizontalMultiLevelHierarchy"/>
    <dgm:cxn modelId="{64402858-A241-410E-9663-38D3DAC5B671}" type="presParOf" srcId="{9D70C18C-DD26-4449-A9AC-E08FEDE8A4B3}" destId="{4B1D3563-7CDC-7746-969A-AA5460BB8239}" srcOrd="0" destOrd="0" presId="urn:microsoft.com/office/officeart/2008/layout/HorizontalMultiLevelHierarchy"/>
    <dgm:cxn modelId="{4D65188C-2CC6-4B0E-BFAE-BC5534F78CB5}" type="presParOf" srcId="{4B1D3563-7CDC-7746-969A-AA5460BB8239}" destId="{83BA255E-39D2-8045-B338-057E32816784}" srcOrd="0" destOrd="0" presId="urn:microsoft.com/office/officeart/2008/layout/HorizontalMultiLevelHierarchy"/>
    <dgm:cxn modelId="{EADA7EFB-8EAD-4551-A435-49B3C650A84B}" type="presParOf" srcId="{9D70C18C-DD26-4449-A9AC-E08FEDE8A4B3}" destId="{C3CF149D-5C50-EC48-B3AB-478681B6CE1A}" srcOrd="1" destOrd="0" presId="urn:microsoft.com/office/officeart/2008/layout/HorizontalMultiLevelHierarchy"/>
    <dgm:cxn modelId="{42362398-8D90-45A3-BC76-3F9E2AE7A077}" type="presParOf" srcId="{C3CF149D-5C50-EC48-B3AB-478681B6CE1A}" destId="{163AC3AB-F1AD-5D4D-9D46-398751D027DB}" srcOrd="0" destOrd="0" presId="urn:microsoft.com/office/officeart/2008/layout/HorizontalMultiLevelHierarchy"/>
    <dgm:cxn modelId="{1C6F6E62-AE31-4DA8-A158-475F468D4343}" type="presParOf" srcId="{C3CF149D-5C50-EC48-B3AB-478681B6CE1A}" destId="{F11DDA07-DDA8-AC47-8092-ECEA9BE188CD}" srcOrd="1" destOrd="0" presId="urn:microsoft.com/office/officeart/2008/layout/HorizontalMultiLevelHierarchy"/>
    <dgm:cxn modelId="{753DD3A3-E23D-4C51-8BBE-598FD137177B}" type="presParOf" srcId="{9D70C18C-DD26-4449-A9AC-E08FEDE8A4B3}" destId="{369036AA-196F-6641-8853-87AE0473AA81}" srcOrd="2" destOrd="0" presId="urn:microsoft.com/office/officeart/2008/layout/HorizontalMultiLevelHierarchy"/>
    <dgm:cxn modelId="{64171C80-21AD-44BA-BC61-DAC143B777C0}" type="presParOf" srcId="{369036AA-196F-6641-8853-87AE0473AA81}" destId="{12F450B1-44D1-FE4E-B406-2068E4A8FE28}" srcOrd="0" destOrd="0" presId="urn:microsoft.com/office/officeart/2008/layout/HorizontalMultiLevelHierarchy"/>
    <dgm:cxn modelId="{EDF4F94C-15F3-43C7-BD2C-A1960CECFECB}" type="presParOf" srcId="{9D70C18C-DD26-4449-A9AC-E08FEDE8A4B3}" destId="{9422CDBE-3EF5-C243-9807-6BE0FA6DA141}" srcOrd="3" destOrd="0" presId="urn:microsoft.com/office/officeart/2008/layout/HorizontalMultiLevelHierarchy"/>
    <dgm:cxn modelId="{27629D6A-D775-45A6-9C53-A03C8307BEE3}" type="presParOf" srcId="{9422CDBE-3EF5-C243-9807-6BE0FA6DA141}" destId="{A40CC135-4283-EF4F-B2D2-25D0CEC5554F}" srcOrd="0" destOrd="0" presId="urn:microsoft.com/office/officeart/2008/layout/HorizontalMultiLevelHierarchy"/>
    <dgm:cxn modelId="{E9061736-9E2D-4F39-9E6D-059607118E2D}" type="presParOf" srcId="{9422CDBE-3EF5-C243-9807-6BE0FA6DA141}" destId="{260B78B8-E4AF-CD4D-BE4F-28C147448CDC}" srcOrd="1" destOrd="0" presId="urn:microsoft.com/office/officeart/2008/layout/HorizontalMultiLevelHierarchy"/>
    <dgm:cxn modelId="{7098DA7E-AB9A-40A5-B40D-AD49A079277E}" type="presParOf" srcId="{9D70C18C-DD26-4449-A9AC-E08FEDE8A4B3}" destId="{A24C3377-390A-6D48-9FE6-47B6C593DA3A}" srcOrd="4" destOrd="0" presId="urn:microsoft.com/office/officeart/2008/layout/HorizontalMultiLevelHierarchy"/>
    <dgm:cxn modelId="{898D4BD1-B018-4E01-8C9C-D876F7E07E70}" type="presParOf" srcId="{A24C3377-390A-6D48-9FE6-47B6C593DA3A}" destId="{5A416A43-FD78-1C4D-9F7A-6FED3265EE32}" srcOrd="0" destOrd="0" presId="urn:microsoft.com/office/officeart/2008/layout/HorizontalMultiLevelHierarchy"/>
    <dgm:cxn modelId="{56D98E15-0F27-408B-A238-E407420AB026}" type="presParOf" srcId="{9D70C18C-DD26-4449-A9AC-E08FEDE8A4B3}" destId="{83F122B6-53F9-EC4F-B19C-0213D00CF595}" srcOrd="5" destOrd="0" presId="urn:microsoft.com/office/officeart/2008/layout/HorizontalMultiLevelHierarchy"/>
    <dgm:cxn modelId="{B8809D09-709A-4BC4-B7C1-99B4B73C132A}" type="presParOf" srcId="{83F122B6-53F9-EC4F-B19C-0213D00CF595}" destId="{F55B6186-84FB-054D-82E7-688D109FDC41}" srcOrd="0" destOrd="0" presId="urn:microsoft.com/office/officeart/2008/layout/HorizontalMultiLevelHierarchy"/>
    <dgm:cxn modelId="{5916FF6D-B7E7-408E-AB4B-F4711EFB27E3}" type="presParOf" srcId="{83F122B6-53F9-EC4F-B19C-0213D00CF595}" destId="{49275CA6-AEAE-084A-B189-AC2563989D70}" srcOrd="1" destOrd="0" presId="urn:microsoft.com/office/officeart/2008/layout/HorizontalMultiLevelHierarchy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28D3AB-730D-44E2-834E-5C9343B24E7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94F0A31-3525-4965-8661-EB8AC29B279C}">
      <dgm:prSet phldrT="[Text]" custT="1"/>
      <dgm:spPr/>
      <dgm:t>
        <a:bodyPr/>
        <a:lstStyle/>
        <a:p>
          <a:r>
            <a:rPr lang="id-ID" sz="2000" dirty="0" smtClean="0">
              <a:solidFill>
                <a:srgbClr val="FF0000"/>
              </a:solidFill>
            </a:rPr>
            <a:t>SASARAN BELAJAR KLINIK</a:t>
          </a:r>
          <a:endParaRPr lang="id-ID" sz="2000" dirty="0">
            <a:solidFill>
              <a:srgbClr val="FF0000"/>
            </a:solidFill>
          </a:endParaRPr>
        </a:p>
      </dgm:t>
    </dgm:pt>
    <dgm:pt modelId="{21B62BB3-3037-4643-9B63-5D40F8FDF926}" type="parTrans" cxnId="{1E1A8303-0D53-41E9-94DC-B6A741AC49B7}">
      <dgm:prSet/>
      <dgm:spPr/>
      <dgm:t>
        <a:bodyPr/>
        <a:lstStyle/>
        <a:p>
          <a:endParaRPr lang="id-ID"/>
        </a:p>
      </dgm:t>
    </dgm:pt>
    <dgm:pt modelId="{972A92F8-7B06-4B32-A7AF-E1258B52460A}" type="sibTrans" cxnId="{1E1A8303-0D53-41E9-94DC-B6A741AC49B7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id-ID"/>
        </a:p>
      </dgm:t>
    </dgm:pt>
    <dgm:pt modelId="{C5B61DBA-0498-407C-BAF0-632CCA2C78E0}">
      <dgm:prSet phldrT="[Text]"/>
      <dgm:spPr/>
      <dgm:t>
        <a:bodyPr/>
        <a:lstStyle/>
        <a:p>
          <a:r>
            <a:rPr lang="id-ID" dirty="0" smtClean="0"/>
            <a:t>ASESMEN PESERTA DIDIK</a:t>
          </a:r>
          <a:endParaRPr lang="id-ID" dirty="0"/>
        </a:p>
      </dgm:t>
    </dgm:pt>
    <dgm:pt modelId="{409FBF09-78B9-41C3-A277-65DA7A96199C}" type="parTrans" cxnId="{BF13CE30-166F-48E8-9280-8908C57ED5E0}">
      <dgm:prSet/>
      <dgm:spPr/>
      <dgm:t>
        <a:bodyPr/>
        <a:lstStyle/>
        <a:p>
          <a:endParaRPr lang="id-ID"/>
        </a:p>
      </dgm:t>
    </dgm:pt>
    <dgm:pt modelId="{29E1EAB3-F54C-4D32-BB23-C209E6427D32}" type="sibTrans" cxnId="{BF13CE30-166F-48E8-9280-8908C57ED5E0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id-ID"/>
        </a:p>
      </dgm:t>
    </dgm:pt>
    <dgm:pt modelId="{B5FE4C72-6271-498E-B1A9-897E6A71AD8E}">
      <dgm:prSet phldrT="[Text]"/>
      <dgm:spPr/>
      <dgm:t>
        <a:bodyPr/>
        <a:lstStyle/>
        <a:p>
          <a:r>
            <a:rPr lang="id-ID" dirty="0" smtClean="0"/>
            <a:t>KEGIATAN PEMBELAJARAN</a:t>
          </a:r>
          <a:endParaRPr lang="id-ID" dirty="0"/>
        </a:p>
      </dgm:t>
    </dgm:pt>
    <dgm:pt modelId="{F9AC2DAF-94C2-428D-AB0F-DAEBC8E9D177}" type="parTrans" cxnId="{B3B1BB97-7AB3-4F0A-8409-CEA8E4D5E87F}">
      <dgm:prSet/>
      <dgm:spPr/>
      <dgm:t>
        <a:bodyPr/>
        <a:lstStyle/>
        <a:p>
          <a:endParaRPr lang="id-ID"/>
        </a:p>
      </dgm:t>
    </dgm:pt>
    <dgm:pt modelId="{DB84FB21-705E-4D4E-8AFC-95F617A432CA}" type="sibTrans" cxnId="{B3B1BB97-7AB3-4F0A-8409-CEA8E4D5E87F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id-ID"/>
        </a:p>
      </dgm:t>
    </dgm:pt>
    <dgm:pt modelId="{618A2E72-4C1A-4464-8DCD-A72AD2DA56A7}">
      <dgm:prSet phldrT="[Text]"/>
      <dgm:spPr/>
      <dgm:t>
        <a:bodyPr/>
        <a:lstStyle/>
        <a:p>
          <a:r>
            <a:rPr lang="id-ID" dirty="0" smtClean="0"/>
            <a:t>EVALUASI FORMATIF</a:t>
          </a:r>
          <a:endParaRPr lang="id-ID" dirty="0"/>
        </a:p>
      </dgm:t>
    </dgm:pt>
    <dgm:pt modelId="{46585AED-DF63-407C-8FFD-6B548B8FD125}" type="parTrans" cxnId="{C43C41D9-5A3F-4491-A994-03D8BEF685DD}">
      <dgm:prSet/>
      <dgm:spPr/>
      <dgm:t>
        <a:bodyPr/>
        <a:lstStyle/>
        <a:p>
          <a:endParaRPr lang="id-ID"/>
        </a:p>
      </dgm:t>
    </dgm:pt>
    <dgm:pt modelId="{15C8D0AE-9AC4-4E51-B98B-A905E880DD69}" type="sibTrans" cxnId="{C43C41D9-5A3F-4491-A994-03D8BEF685DD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id-ID"/>
        </a:p>
      </dgm:t>
    </dgm:pt>
    <dgm:pt modelId="{E4189F0C-D1F8-447B-B4BB-26F4B114F1D1}">
      <dgm:prSet phldrT="[Text]"/>
      <dgm:spPr/>
      <dgm:t>
        <a:bodyPr/>
        <a:lstStyle/>
        <a:p>
          <a:r>
            <a:rPr lang="id-ID" dirty="0" smtClean="0"/>
            <a:t>EVALUASI SUMATIF</a:t>
          </a:r>
          <a:endParaRPr lang="id-ID" dirty="0"/>
        </a:p>
      </dgm:t>
    </dgm:pt>
    <dgm:pt modelId="{5C569758-3661-4B7A-8A73-3FCFD7729937}" type="parTrans" cxnId="{103B2BD2-3B0F-4DF9-893E-4B9A59DFD435}">
      <dgm:prSet/>
      <dgm:spPr/>
      <dgm:t>
        <a:bodyPr/>
        <a:lstStyle/>
        <a:p>
          <a:endParaRPr lang="id-ID"/>
        </a:p>
      </dgm:t>
    </dgm:pt>
    <dgm:pt modelId="{C9370BE4-F9FF-4E79-8578-85B1D1CE4248}" type="sibTrans" cxnId="{103B2BD2-3B0F-4DF9-893E-4B9A59DFD435}">
      <dgm:prSet/>
      <dgm:spPr/>
      <dgm:t>
        <a:bodyPr/>
        <a:lstStyle/>
        <a:p>
          <a:endParaRPr lang="id-ID"/>
        </a:p>
      </dgm:t>
    </dgm:pt>
    <dgm:pt modelId="{F6F483BE-D6FD-4F53-A452-6FBF714AD16E}" type="pres">
      <dgm:prSet presAssocID="{9A28D3AB-730D-44E2-834E-5C9343B24E7E}" presName="linearFlow" presStyleCnt="0">
        <dgm:presLayoutVars>
          <dgm:resizeHandles val="exact"/>
        </dgm:presLayoutVars>
      </dgm:prSet>
      <dgm:spPr/>
    </dgm:pt>
    <dgm:pt modelId="{FCED5E93-9EB5-4088-AFCD-618F49DC40B4}" type="pres">
      <dgm:prSet presAssocID="{094F0A31-3525-4965-8661-EB8AC29B279C}" presName="node" presStyleLbl="node1" presStyleIdx="0" presStyleCnt="5" custScaleX="19886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1684B5-B638-4FDA-B794-E2E9DACEC80A}" type="pres">
      <dgm:prSet presAssocID="{972A92F8-7B06-4B32-A7AF-E1258B52460A}" presName="sibTrans" presStyleLbl="sibTrans2D1" presStyleIdx="0" presStyleCnt="4"/>
      <dgm:spPr/>
      <dgm:t>
        <a:bodyPr/>
        <a:lstStyle/>
        <a:p>
          <a:endParaRPr lang="id-ID"/>
        </a:p>
      </dgm:t>
    </dgm:pt>
    <dgm:pt modelId="{FE0E5CD3-2C54-45DA-B629-82B4FA3FCC98}" type="pres">
      <dgm:prSet presAssocID="{972A92F8-7B06-4B32-A7AF-E1258B52460A}" presName="connectorText" presStyleLbl="sibTrans2D1" presStyleIdx="0" presStyleCnt="4"/>
      <dgm:spPr/>
      <dgm:t>
        <a:bodyPr/>
        <a:lstStyle/>
        <a:p>
          <a:endParaRPr lang="id-ID"/>
        </a:p>
      </dgm:t>
    </dgm:pt>
    <dgm:pt modelId="{4E401055-A430-4CB7-8D83-C748C2D2135E}" type="pres">
      <dgm:prSet presAssocID="{C5B61DBA-0498-407C-BAF0-632CCA2C78E0}" presName="node" presStyleLbl="node1" presStyleIdx="1" presStyleCnt="5" custScaleX="2026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37059E-CC18-41FC-B7E3-04307FF0066A}" type="pres">
      <dgm:prSet presAssocID="{29E1EAB3-F54C-4D32-BB23-C209E6427D32}" presName="sibTrans" presStyleLbl="sibTrans2D1" presStyleIdx="1" presStyleCnt="4"/>
      <dgm:spPr/>
      <dgm:t>
        <a:bodyPr/>
        <a:lstStyle/>
        <a:p>
          <a:endParaRPr lang="id-ID"/>
        </a:p>
      </dgm:t>
    </dgm:pt>
    <dgm:pt modelId="{4B87062A-61E4-4CAB-96AE-0F703DC12E7A}" type="pres">
      <dgm:prSet presAssocID="{29E1EAB3-F54C-4D32-BB23-C209E6427D32}" presName="connectorText" presStyleLbl="sibTrans2D1" presStyleIdx="1" presStyleCnt="4"/>
      <dgm:spPr/>
      <dgm:t>
        <a:bodyPr/>
        <a:lstStyle/>
        <a:p>
          <a:endParaRPr lang="id-ID"/>
        </a:p>
      </dgm:t>
    </dgm:pt>
    <dgm:pt modelId="{5CFCE809-21DB-40BC-B684-C16A1E09D425}" type="pres">
      <dgm:prSet presAssocID="{B5FE4C72-6271-498E-B1A9-897E6A71AD8E}" presName="node" presStyleLbl="node1" presStyleIdx="2" presStyleCnt="5" custScaleX="2026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435AD5-51F8-4DC1-A8B4-5C4F0E2C63BB}" type="pres">
      <dgm:prSet presAssocID="{DB84FB21-705E-4D4E-8AFC-95F617A432CA}" presName="sibTrans" presStyleLbl="sibTrans2D1" presStyleIdx="2" presStyleCnt="4"/>
      <dgm:spPr/>
      <dgm:t>
        <a:bodyPr/>
        <a:lstStyle/>
        <a:p>
          <a:endParaRPr lang="id-ID"/>
        </a:p>
      </dgm:t>
    </dgm:pt>
    <dgm:pt modelId="{CF515A5B-9A95-49C8-B000-4E64CFCC6DEE}" type="pres">
      <dgm:prSet presAssocID="{DB84FB21-705E-4D4E-8AFC-95F617A432CA}" presName="connectorText" presStyleLbl="sibTrans2D1" presStyleIdx="2" presStyleCnt="4"/>
      <dgm:spPr/>
      <dgm:t>
        <a:bodyPr/>
        <a:lstStyle/>
        <a:p>
          <a:endParaRPr lang="id-ID"/>
        </a:p>
      </dgm:t>
    </dgm:pt>
    <dgm:pt modelId="{C7C02E71-382C-4ADD-AF5A-27180332F93E}" type="pres">
      <dgm:prSet presAssocID="{618A2E72-4C1A-4464-8DCD-A72AD2DA56A7}" presName="node" presStyleLbl="node1" presStyleIdx="3" presStyleCnt="5" custScaleX="2026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21DF5F-2A92-4362-A87A-72380FDDD861}" type="pres">
      <dgm:prSet presAssocID="{15C8D0AE-9AC4-4E51-B98B-A905E880DD69}" presName="sibTrans" presStyleLbl="sibTrans2D1" presStyleIdx="3" presStyleCnt="4"/>
      <dgm:spPr/>
      <dgm:t>
        <a:bodyPr/>
        <a:lstStyle/>
        <a:p>
          <a:endParaRPr lang="id-ID"/>
        </a:p>
      </dgm:t>
    </dgm:pt>
    <dgm:pt modelId="{3692D225-8539-49F7-B40A-3B68637FA77C}" type="pres">
      <dgm:prSet presAssocID="{15C8D0AE-9AC4-4E51-B98B-A905E880DD69}" presName="connectorText" presStyleLbl="sibTrans2D1" presStyleIdx="3" presStyleCnt="4"/>
      <dgm:spPr/>
      <dgm:t>
        <a:bodyPr/>
        <a:lstStyle/>
        <a:p>
          <a:endParaRPr lang="id-ID"/>
        </a:p>
      </dgm:t>
    </dgm:pt>
    <dgm:pt modelId="{04B872B3-8B61-4F29-9408-A767A4AEA609}" type="pres">
      <dgm:prSet presAssocID="{E4189F0C-D1F8-447B-B4BB-26F4B114F1D1}" presName="node" presStyleLbl="node1" presStyleIdx="4" presStyleCnt="5" custScaleX="2026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7DADF5C-446D-473A-98D0-0681719095C3}" type="presOf" srcId="{972A92F8-7B06-4B32-A7AF-E1258B52460A}" destId="{FE0E5CD3-2C54-45DA-B629-82B4FA3FCC98}" srcOrd="1" destOrd="0" presId="urn:microsoft.com/office/officeart/2005/8/layout/process2"/>
    <dgm:cxn modelId="{8581A67C-110A-459B-8E51-398BA3269989}" type="presOf" srcId="{E4189F0C-D1F8-447B-B4BB-26F4B114F1D1}" destId="{04B872B3-8B61-4F29-9408-A767A4AEA609}" srcOrd="0" destOrd="0" presId="urn:microsoft.com/office/officeart/2005/8/layout/process2"/>
    <dgm:cxn modelId="{D7544D66-BEBE-42E9-9952-31B2116D0CEE}" type="presOf" srcId="{618A2E72-4C1A-4464-8DCD-A72AD2DA56A7}" destId="{C7C02E71-382C-4ADD-AF5A-27180332F93E}" srcOrd="0" destOrd="0" presId="urn:microsoft.com/office/officeart/2005/8/layout/process2"/>
    <dgm:cxn modelId="{394F9A18-FFB2-4E2B-9E9D-57D775927B0C}" type="presOf" srcId="{B5FE4C72-6271-498E-B1A9-897E6A71AD8E}" destId="{5CFCE809-21DB-40BC-B684-C16A1E09D425}" srcOrd="0" destOrd="0" presId="urn:microsoft.com/office/officeart/2005/8/layout/process2"/>
    <dgm:cxn modelId="{1E1A8303-0D53-41E9-94DC-B6A741AC49B7}" srcId="{9A28D3AB-730D-44E2-834E-5C9343B24E7E}" destId="{094F0A31-3525-4965-8661-EB8AC29B279C}" srcOrd="0" destOrd="0" parTransId="{21B62BB3-3037-4643-9B63-5D40F8FDF926}" sibTransId="{972A92F8-7B06-4B32-A7AF-E1258B52460A}"/>
    <dgm:cxn modelId="{44A61143-D4A7-414F-919F-7283343C5D2B}" type="presOf" srcId="{29E1EAB3-F54C-4D32-BB23-C209E6427D32}" destId="{3A37059E-CC18-41FC-B7E3-04307FF0066A}" srcOrd="0" destOrd="0" presId="urn:microsoft.com/office/officeart/2005/8/layout/process2"/>
    <dgm:cxn modelId="{D7DF0B73-9C67-459A-9CB6-5BB7C77141B6}" type="presOf" srcId="{DB84FB21-705E-4D4E-8AFC-95F617A432CA}" destId="{CF515A5B-9A95-49C8-B000-4E64CFCC6DEE}" srcOrd="1" destOrd="0" presId="urn:microsoft.com/office/officeart/2005/8/layout/process2"/>
    <dgm:cxn modelId="{BF13CE30-166F-48E8-9280-8908C57ED5E0}" srcId="{9A28D3AB-730D-44E2-834E-5C9343B24E7E}" destId="{C5B61DBA-0498-407C-BAF0-632CCA2C78E0}" srcOrd="1" destOrd="0" parTransId="{409FBF09-78B9-41C3-A277-65DA7A96199C}" sibTransId="{29E1EAB3-F54C-4D32-BB23-C209E6427D32}"/>
    <dgm:cxn modelId="{53B3A222-4D58-48C6-9ACF-B37410FE05A2}" type="presOf" srcId="{29E1EAB3-F54C-4D32-BB23-C209E6427D32}" destId="{4B87062A-61E4-4CAB-96AE-0F703DC12E7A}" srcOrd="1" destOrd="0" presId="urn:microsoft.com/office/officeart/2005/8/layout/process2"/>
    <dgm:cxn modelId="{6996C1DF-EF18-4E42-8DC4-499BA5DFA37C}" type="presOf" srcId="{15C8D0AE-9AC4-4E51-B98B-A905E880DD69}" destId="{A021DF5F-2A92-4362-A87A-72380FDDD861}" srcOrd="0" destOrd="0" presId="urn:microsoft.com/office/officeart/2005/8/layout/process2"/>
    <dgm:cxn modelId="{8655D1F1-1490-4C31-8AE4-F7B21CD40952}" type="presOf" srcId="{15C8D0AE-9AC4-4E51-B98B-A905E880DD69}" destId="{3692D225-8539-49F7-B40A-3B68637FA77C}" srcOrd="1" destOrd="0" presId="urn:microsoft.com/office/officeart/2005/8/layout/process2"/>
    <dgm:cxn modelId="{06786057-2DD0-473E-9D65-F095A645C08B}" type="presOf" srcId="{094F0A31-3525-4965-8661-EB8AC29B279C}" destId="{FCED5E93-9EB5-4088-AFCD-618F49DC40B4}" srcOrd="0" destOrd="0" presId="urn:microsoft.com/office/officeart/2005/8/layout/process2"/>
    <dgm:cxn modelId="{A8B33F56-9E40-4AE7-B26D-D1A5870F99A3}" type="presOf" srcId="{9A28D3AB-730D-44E2-834E-5C9343B24E7E}" destId="{F6F483BE-D6FD-4F53-A452-6FBF714AD16E}" srcOrd="0" destOrd="0" presId="urn:microsoft.com/office/officeart/2005/8/layout/process2"/>
    <dgm:cxn modelId="{9F696AE6-6A3F-4D6E-B222-48A536515EDE}" type="presOf" srcId="{972A92F8-7B06-4B32-A7AF-E1258B52460A}" destId="{4A1684B5-B638-4FDA-B794-E2E9DACEC80A}" srcOrd="0" destOrd="0" presId="urn:microsoft.com/office/officeart/2005/8/layout/process2"/>
    <dgm:cxn modelId="{43430712-B692-4AC3-91B6-9176FC4AFADA}" type="presOf" srcId="{DB84FB21-705E-4D4E-8AFC-95F617A432CA}" destId="{F9435AD5-51F8-4DC1-A8B4-5C4F0E2C63BB}" srcOrd="0" destOrd="0" presId="urn:microsoft.com/office/officeart/2005/8/layout/process2"/>
    <dgm:cxn modelId="{103B2BD2-3B0F-4DF9-893E-4B9A59DFD435}" srcId="{9A28D3AB-730D-44E2-834E-5C9343B24E7E}" destId="{E4189F0C-D1F8-447B-B4BB-26F4B114F1D1}" srcOrd="4" destOrd="0" parTransId="{5C569758-3661-4B7A-8A73-3FCFD7729937}" sibTransId="{C9370BE4-F9FF-4E79-8578-85B1D1CE4248}"/>
    <dgm:cxn modelId="{B3B1BB97-7AB3-4F0A-8409-CEA8E4D5E87F}" srcId="{9A28D3AB-730D-44E2-834E-5C9343B24E7E}" destId="{B5FE4C72-6271-498E-B1A9-897E6A71AD8E}" srcOrd="2" destOrd="0" parTransId="{F9AC2DAF-94C2-428D-AB0F-DAEBC8E9D177}" sibTransId="{DB84FB21-705E-4D4E-8AFC-95F617A432CA}"/>
    <dgm:cxn modelId="{3529A9F5-AB2E-437D-851E-E4ADC2ACE6D8}" type="presOf" srcId="{C5B61DBA-0498-407C-BAF0-632CCA2C78E0}" destId="{4E401055-A430-4CB7-8D83-C748C2D2135E}" srcOrd="0" destOrd="0" presId="urn:microsoft.com/office/officeart/2005/8/layout/process2"/>
    <dgm:cxn modelId="{C43C41D9-5A3F-4491-A994-03D8BEF685DD}" srcId="{9A28D3AB-730D-44E2-834E-5C9343B24E7E}" destId="{618A2E72-4C1A-4464-8DCD-A72AD2DA56A7}" srcOrd="3" destOrd="0" parTransId="{46585AED-DF63-407C-8FFD-6B548B8FD125}" sibTransId="{15C8D0AE-9AC4-4E51-B98B-A905E880DD69}"/>
    <dgm:cxn modelId="{01DE528E-3C0F-4CBA-881E-C1145572D565}" type="presParOf" srcId="{F6F483BE-D6FD-4F53-A452-6FBF714AD16E}" destId="{FCED5E93-9EB5-4088-AFCD-618F49DC40B4}" srcOrd="0" destOrd="0" presId="urn:microsoft.com/office/officeart/2005/8/layout/process2"/>
    <dgm:cxn modelId="{C0DC8912-304E-436C-BA90-A9F3CF785C55}" type="presParOf" srcId="{F6F483BE-D6FD-4F53-A452-6FBF714AD16E}" destId="{4A1684B5-B638-4FDA-B794-E2E9DACEC80A}" srcOrd="1" destOrd="0" presId="urn:microsoft.com/office/officeart/2005/8/layout/process2"/>
    <dgm:cxn modelId="{97F7EECD-F81D-4187-9939-D5933F06BD32}" type="presParOf" srcId="{4A1684B5-B638-4FDA-B794-E2E9DACEC80A}" destId="{FE0E5CD3-2C54-45DA-B629-82B4FA3FCC98}" srcOrd="0" destOrd="0" presId="urn:microsoft.com/office/officeart/2005/8/layout/process2"/>
    <dgm:cxn modelId="{155CEBA6-EF54-4EB0-B8DF-BBEE392AEE75}" type="presParOf" srcId="{F6F483BE-D6FD-4F53-A452-6FBF714AD16E}" destId="{4E401055-A430-4CB7-8D83-C748C2D2135E}" srcOrd="2" destOrd="0" presId="urn:microsoft.com/office/officeart/2005/8/layout/process2"/>
    <dgm:cxn modelId="{08313583-2121-42C8-A02F-0110CFB86157}" type="presParOf" srcId="{F6F483BE-D6FD-4F53-A452-6FBF714AD16E}" destId="{3A37059E-CC18-41FC-B7E3-04307FF0066A}" srcOrd="3" destOrd="0" presId="urn:microsoft.com/office/officeart/2005/8/layout/process2"/>
    <dgm:cxn modelId="{750C452F-81A7-444D-94C8-A4B6ED17C26A}" type="presParOf" srcId="{3A37059E-CC18-41FC-B7E3-04307FF0066A}" destId="{4B87062A-61E4-4CAB-96AE-0F703DC12E7A}" srcOrd="0" destOrd="0" presId="urn:microsoft.com/office/officeart/2005/8/layout/process2"/>
    <dgm:cxn modelId="{465E2A8E-E92B-4F84-AC4A-5AE96AF7D649}" type="presParOf" srcId="{F6F483BE-D6FD-4F53-A452-6FBF714AD16E}" destId="{5CFCE809-21DB-40BC-B684-C16A1E09D425}" srcOrd="4" destOrd="0" presId="urn:microsoft.com/office/officeart/2005/8/layout/process2"/>
    <dgm:cxn modelId="{E95D45B1-A10F-4FCC-9935-64ADB2825136}" type="presParOf" srcId="{F6F483BE-D6FD-4F53-A452-6FBF714AD16E}" destId="{F9435AD5-51F8-4DC1-A8B4-5C4F0E2C63BB}" srcOrd="5" destOrd="0" presId="urn:microsoft.com/office/officeart/2005/8/layout/process2"/>
    <dgm:cxn modelId="{851B10E4-3B64-41DB-83CC-F6A94753C8D9}" type="presParOf" srcId="{F9435AD5-51F8-4DC1-A8B4-5C4F0E2C63BB}" destId="{CF515A5B-9A95-49C8-B000-4E64CFCC6DEE}" srcOrd="0" destOrd="0" presId="urn:microsoft.com/office/officeart/2005/8/layout/process2"/>
    <dgm:cxn modelId="{402D47B8-037F-4B0A-A94E-03DFCC975E5A}" type="presParOf" srcId="{F6F483BE-D6FD-4F53-A452-6FBF714AD16E}" destId="{C7C02E71-382C-4ADD-AF5A-27180332F93E}" srcOrd="6" destOrd="0" presId="urn:microsoft.com/office/officeart/2005/8/layout/process2"/>
    <dgm:cxn modelId="{3F716F49-8D5A-4138-86D8-7A5FC59A592F}" type="presParOf" srcId="{F6F483BE-D6FD-4F53-A452-6FBF714AD16E}" destId="{A021DF5F-2A92-4362-A87A-72380FDDD861}" srcOrd="7" destOrd="0" presId="urn:microsoft.com/office/officeart/2005/8/layout/process2"/>
    <dgm:cxn modelId="{4F531503-3A32-4CBF-B743-E8DCB4D21336}" type="presParOf" srcId="{A021DF5F-2A92-4362-A87A-72380FDDD861}" destId="{3692D225-8539-49F7-B40A-3B68637FA77C}" srcOrd="0" destOrd="0" presId="urn:microsoft.com/office/officeart/2005/8/layout/process2"/>
    <dgm:cxn modelId="{B7BECE6D-CB64-439A-AF2D-572E797EF5FE}" type="presParOf" srcId="{F6F483BE-D6FD-4F53-A452-6FBF714AD16E}" destId="{04B872B3-8B61-4F29-9408-A767A4AEA609}" srcOrd="8" destOrd="0" presId="urn:microsoft.com/office/officeart/2005/8/layout/process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DC20EF-0804-AB48-8BC3-7A534FE136C5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3FDAF0-266C-1E42-8258-2E05D0D05F5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rgbClr val="FF0000"/>
              </a:solidFill>
            </a:rPr>
            <a:t>KOMPETENSI</a:t>
          </a:r>
          <a:endParaRPr lang="en-US" sz="3200" b="1" dirty="0">
            <a:solidFill>
              <a:srgbClr val="FF0000"/>
            </a:solidFill>
          </a:endParaRPr>
        </a:p>
      </dgm:t>
    </dgm:pt>
    <dgm:pt modelId="{963DD57F-89C5-6A46-A493-AFBED07E96E5}" type="parTrans" cxnId="{FC64F1C5-72D4-1A42-B99A-ADD9950CBB50}">
      <dgm:prSet/>
      <dgm:spPr/>
      <dgm:t>
        <a:bodyPr/>
        <a:lstStyle/>
        <a:p>
          <a:endParaRPr lang="en-US"/>
        </a:p>
      </dgm:t>
    </dgm:pt>
    <dgm:pt modelId="{CAC8610C-56B6-934A-9465-C2AD4F6D596C}" type="sibTrans" cxnId="{FC64F1C5-72D4-1A42-B99A-ADD9950CBB50}">
      <dgm:prSet/>
      <dgm:spPr/>
      <dgm:t>
        <a:bodyPr/>
        <a:lstStyle/>
        <a:p>
          <a:endParaRPr lang="en-US"/>
        </a:p>
      </dgm:t>
    </dgm:pt>
    <dgm:pt modelId="{52C8EAF0-D897-3443-8525-5EF43544720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800" b="1" i="1" dirty="0" smtClean="0">
              <a:solidFill>
                <a:srgbClr val="FF0000"/>
              </a:solidFill>
            </a:rPr>
            <a:t>KOGNITIF</a:t>
          </a:r>
          <a:endParaRPr lang="en-US" sz="2800" b="1" i="1" dirty="0">
            <a:solidFill>
              <a:srgbClr val="FF0000"/>
            </a:solidFill>
          </a:endParaRPr>
        </a:p>
      </dgm:t>
    </dgm:pt>
    <dgm:pt modelId="{5A357EE1-95EB-D74D-9075-BF23178371ED}" type="parTrans" cxnId="{0C9C6E3F-5371-A544-8720-E71CDC9C296C}">
      <dgm:prSet/>
      <dgm:spPr/>
      <dgm:t>
        <a:bodyPr/>
        <a:lstStyle/>
        <a:p>
          <a:endParaRPr lang="en-US"/>
        </a:p>
      </dgm:t>
    </dgm:pt>
    <dgm:pt modelId="{CCAF2455-AC6C-CA4E-AF94-883FB19A3A91}" type="sibTrans" cxnId="{0C9C6E3F-5371-A544-8720-E71CDC9C296C}">
      <dgm:prSet/>
      <dgm:spPr/>
      <dgm:t>
        <a:bodyPr/>
        <a:lstStyle/>
        <a:p>
          <a:endParaRPr lang="en-US"/>
        </a:p>
      </dgm:t>
    </dgm:pt>
    <dgm:pt modelId="{7ABB7DD6-1F81-AF4A-8AD9-22577EEB22A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b="1" i="1" dirty="0" smtClean="0">
              <a:solidFill>
                <a:srgbClr val="FF0000"/>
              </a:solidFill>
            </a:rPr>
            <a:t>AFEKTIF</a:t>
          </a:r>
          <a:endParaRPr lang="en-US" sz="2800" b="1" i="1" dirty="0">
            <a:solidFill>
              <a:srgbClr val="FF0000"/>
            </a:solidFill>
          </a:endParaRPr>
        </a:p>
      </dgm:t>
    </dgm:pt>
    <dgm:pt modelId="{4E34E965-3ECA-1247-84B5-FC49BB0D6AF8}" type="parTrans" cxnId="{3DE46AE3-34B5-F747-87B4-F651974B7502}">
      <dgm:prSet/>
      <dgm:spPr/>
      <dgm:t>
        <a:bodyPr/>
        <a:lstStyle/>
        <a:p>
          <a:endParaRPr lang="en-US"/>
        </a:p>
      </dgm:t>
    </dgm:pt>
    <dgm:pt modelId="{51F57802-9783-5942-A497-17A4BB3362C9}" type="sibTrans" cxnId="{3DE46AE3-34B5-F747-87B4-F651974B7502}">
      <dgm:prSet/>
      <dgm:spPr/>
      <dgm:t>
        <a:bodyPr/>
        <a:lstStyle/>
        <a:p>
          <a:endParaRPr lang="en-US"/>
        </a:p>
      </dgm:t>
    </dgm:pt>
    <dgm:pt modelId="{F9101486-8BD9-5B45-9B42-25370923AE7F}">
      <dgm:prSet phldrT="[Text]" custT="1"/>
      <dgm:spPr/>
      <dgm:t>
        <a:bodyPr/>
        <a:lstStyle/>
        <a:p>
          <a:r>
            <a:rPr lang="en-US" sz="2800" b="1" i="1" dirty="0" smtClean="0">
              <a:solidFill>
                <a:srgbClr val="FF0000"/>
              </a:solidFill>
            </a:rPr>
            <a:t>PSIKOMOTOR</a:t>
          </a:r>
          <a:endParaRPr lang="en-US" sz="2800" b="1" i="1" dirty="0">
            <a:solidFill>
              <a:srgbClr val="FF0000"/>
            </a:solidFill>
          </a:endParaRPr>
        </a:p>
      </dgm:t>
    </dgm:pt>
    <dgm:pt modelId="{3E7654AE-5E94-484B-9609-50F33708C77A}" type="parTrans" cxnId="{529E2C04-0AB9-0B4B-9510-CDD8E49F0A99}">
      <dgm:prSet/>
      <dgm:spPr/>
      <dgm:t>
        <a:bodyPr/>
        <a:lstStyle/>
        <a:p>
          <a:endParaRPr lang="en-US"/>
        </a:p>
      </dgm:t>
    </dgm:pt>
    <dgm:pt modelId="{12FEBBDC-FDF7-4646-BF62-DB8EF12E8F35}" type="sibTrans" cxnId="{529E2C04-0AB9-0B4B-9510-CDD8E49F0A99}">
      <dgm:prSet/>
      <dgm:spPr/>
      <dgm:t>
        <a:bodyPr/>
        <a:lstStyle/>
        <a:p>
          <a:endParaRPr lang="en-US"/>
        </a:p>
      </dgm:t>
    </dgm:pt>
    <dgm:pt modelId="{CBE9C861-5798-E84F-A897-6F2D3955083E}" type="pres">
      <dgm:prSet presAssocID="{3EDC20EF-0804-AB48-8BC3-7A534FE136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D91BEA-A706-884B-BA53-F7A5EACC1ACC}" type="pres">
      <dgm:prSet presAssocID="{2D3FDAF0-266C-1E42-8258-2E05D0D05F54}" presName="centerShape" presStyleLbl="node0" presStyleIdx="0" presStyleCnt="1" custScaleX="200960" custScaleY="66974"/>
      <dgm:spPr/>
      <dgm:t>
        <a:bodyPr/>
        <a:lstStyle/>
        <a:p>
          <a:endParaRPr lang="en-US"/>
        </a:p>
      </dgm:t>
    </dgm:pt>
    <dgm:pt modelId="{2812A387-7E24-2940-A29F-02613E720340}" type="pres">
      <dgm:prSet presAssocID="{5A357EE1-95EB-D74D-9075-BF23178371E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BED47FC-EA73-4943-A75E-B20D60E71CA3}" type="pres">
      <dgm:prSet presAssocID="{52C8EAF0-D897-3443-8525-5EF43544720E}" presName="node" presStyleLbl="node1" presStyleIdx="0" presStyleCnt="3" custScaleY="46878" custRadScaleRad="108380" custRadScaleInc="-2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7E7C6-277E-9F4B-8C01-7C4986204CC3}" type="pres">
      <dgm:prSet presAssocID="{4E34E965-3ECA-1247-84B5-FC49BB0D6AF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101065CA-21A3-5344-98EA-DAD23CC94969}" type="pres">
      <dgm:prSet presAssocID="{7ABB7DD6-1F81-AF4A-8AD9-22577EEB22A6}" presName="node" presStyleLbl="node1" presStyleIdx="1" presStyleCnt="3" custScaleX="147221" custScaleY="43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4DE2D-D6E4-0B43-ABD7-4A4487EC2DB5}" type="pres">
      <dgm:prSet presAssocID="{3E7654AE-5E94-484B-9609-50F33708C77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B8986DBB-0A2C-E242-ACAB-5315B1AC0520}" type="pres">
      <dgm:prSet presAssocID="{F9101486-8BD9-5B45-9B42-25370923AE7F}" presName="node" presStyleLbl="node1" presStyleIdx="2" presStyleCnt="3" custScaleX="132459" custScaleY="41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9E2C04-0AB9-0B4B-9510-CDD8E49F0A99}" srcId="{2D3FDAF0-266C-1E42-8258-2E05D0D05F54}" destId="{F9101486-8BD9-5B45-9B42-25370923AE7F}" srcOrd="2" destOrd="0" parTransId="{3E7654AE-5E94-484B-9609-50F33708C77A}" sibTransId="{12FEBBDC-FDF7-4646-BF62-DB8EF12E8F35}"/>
    <dgm:cxn modelId="{84FFDD50-4748-43CB-B383-D0013548D7BC}" type="presOf" srcId="{F9101486-8BD9-5B45-9B42-25370923AE7F}" destId="{B8986DBB-0A2C-E242-ACAB-5315B1AC0520}" srcOrd="0" destOrd="0" presId="urn:microsoft.com/office/officeart/2005/8/layout/radial4"/>
    <dgm:cxn modelId="{2A441E65-750F-4BC9-A91A-690604F5F2C6}" type="presOf" srcId="{3E7654AE-5E94-484B-9609-50F33708C77A}" destId="{BB44DE2D-D6E4-0B43-ABD7-4A4487EC2DB5}" srcOrd="0" destOrd="0" presId="urn:microsoft.com/office/officeart/2005/8/layout/radial4"/>
    <dgm:cxn modelId="{0C9C6E3F-5371-A544-8720-E71CDC9C296C}" srcId="{2D3FDAF0-266C-1E42-8258-2E05D0D05F54}" destId="{52C8EAF0-D897-3443-8525-5EF43544720E}" srcOrd="0" destOrd="0" parTransId="{5A357EE1-95EB-D74D-9075-BF23178371ED}" sibTransId="{CCAF2455-AC6C-CA4E-AF94-883FB19A3A91}"/>
    <dgm:cxn modelId="{5D8B528A-C39B-4B93-ADD4-82328092C656}" type="presOf" srcId="{5A357EE1-95EB-D74D-9075-BF23178371ED}" destId="{2812A387-7E24-2940-A29F-02613E720340}" srcOrd="0" destOrd="0" presId="urn:microsoft.com/office/officeart/2005/8/layout/radial4"/>
    <dgm:cxn modelId="{23F2F0BF-E24D-4407-BEE1-0393090F0262}" type="presOf" srcId="{3EDC20EF-0804-AB48-8BC3-7A534FE136C5}" destId="{CBE9C861-5798-E84F-A897-6F2D3955083E}" srcOrd="0" destOrd="0" presId="urn:microsoft.com/office/officeart/2005/8/layout/radial4"/>
    <dgm:cxn modelId="{3DE46AE3-34B5-F747-87B4-F651974B7502}" srcId="{2D3FDAF0-266C-1E42-8258-2E05D0D05F54}" destId="{7ABB7DD6-1F81-AF4A-8AD9-22577EEB22A6}" srcOrd="1" destOrd="0" parTransId="{4E34E965-3ECA-1247-84B5-FC49BB0D6AF8}" sibTransId="{51F57802-9783-5942-A497-17A4BB3362C9}"/>
    <dgm:cxn modelId="{337E488A-9E67-45FE-B302-FF88AA127DCA}" type="presOf" srcId="{52C8EAF0-D897-3443-8525-5EF43544720E}" destId="{DBED47FC-EA73-4943-A75E-B20D60E71CA3}" srcOrd="0" destOrd="0" presId="urn:microsoft.com/office/officeart/2005/8/layout/radial4"/>
    <dgm:cxn modelId="{EF252344-555D-4DDE-B022-5BB2E994403E}" type="presOf" srcId="{4E34E965-3ECA-1247-84B5-FC49BB0D6AF8}" destId="{5AF7E7C6-277E-9F4B-8C01-7C4986204CC3}" srcOrd="0" destOrd="0" presId="urn:microsoft.com/office/officeart/2005/8/layout/radial4"/>
    <dgm:cxn modelId="{9BDECA0D-2B37-4E81-81ED-931B8D9A8017}" type="presOf" srcId="{7ABB7DD6-1F81-AF4A-8AD9-22577EEB22A6}" destId="{101065CA-21A3-5344-98EA-DAD23CC94969}" srcOrd="0" destOrd="0" presId="urn:microsoft.com/office/officeart/2005/8/layout/radial4"/>
    <dgm:cxn modelId="{F6D44673-82C0-4DB9-880E-8399C8BDD98A}" type="presOf" srcId="{2D3FDAF0-266C-1E42-8258-2E05D0D05F54}" destId="{D0D91BEA-A706-884B-BA53-F7A5EACC1ACC}" srcOrd="0" destOrd="0" presId="urn:microsoft.com/office/officeart/2005/8/layout/radial4"/>
    <dgm:cxn modelId="{FC64F1C5-72D4-1A42-B99A-ADD9950CBB50}" srcId="{3EDC20EF-0804-AB48-8BC3-7A534FE136C5}" destId="{2D3FDAF0-266C-1E42-8258-2E05D0D05F54}" srcOrd="0" destOrd="0" parTransId="{963DD57F-89C5-6A46-A493-AFBED07E96E5}" sibTransId="{CAC8610C-56B6-934A-9465-C2AD4F6D596C}"/>
    <dgm:cxn modelId="{9E1686EA-09A1-4AA6-8AA5-04D32BB12A18}" type="presParOf" srcId="{CBE9C861-5798-E84F-A897-6F2D3955083E}" destId="{D0D91BEA-A706-884B-BA53-F7A5EACC1ACC}" srcOrd="0" destOrd="0" presId="urn:microsoft.com/office/officeart/2005/8/layout/radial4"/>
    <dgm:cxn modelId="{CD90B4C6-2B77-428E-8864-6E7F6E747A3E}" type="presParOf" srcId="{CBE9C861-5798-E84F-A897-6F2D3955083E}" destId="{2812A387-7E24-2940-A29F-02613E720340}" srcOrd="1" destOrd="0" presId="urn:microsoft.com/office/officeart/2005/8/layout/radial4"/>
    <dgm:cxn modelId="{F64A3CF9-2E15-4962-B7A5-1E711C7DE8E8}" type="presParOf" srcId="{CBE9C861-5798-E84F-A897-6F2D3955083E}" destId="{DBED47FC-EA73-4943-A75E-B20D60E71CA3}" srcOrd="2" destOrd="0" presId="urn:microsoft.com/office/officeart/2005/8/layout/radial4"/>
    <dgm:cxn modelId="{10AB1693-B7D6-4EE7-A45E-190A81A8F80B}" type="presParOf" srcId="{CBE9C861-5798-E84F-A897-6F2D3955083E}" destId="{5AF7E7C6-277E-9F4B-8C01-7C4986204CC3}" srcOrd="3" destOrd="0" presId="urn:microsoft.com/office/officeart/2005/8/layout/radial4"/>
    <dgm:cxn modelId="{394EA645-55F5-4B1C-8E25-DAC2C7BCF1A8}" type="presParOf" srcId="{CBE9C861-5798-E84F-A897-6F2D3955083E}" destId="{101065CA-21A3-5344-98EA-DAD23CC94969}" srcOrd="4" destOrd="0" presId="urn:microsoft.com/office/officeart/2005/8/layout/radial4"/>
    <dgm:cxn modelId="{739F3E19-31A5-411A-B810-58BBDFEBF33D}" type="presParOf" srcId="{CBE9C861-5798-E84F-A897-6F2D3955083E}" destId="{BB44DE2D-D6E4-0B43-ABD7-4A4487EC2DB5}" srcOrd="5" destOrd="0" presId="urn:microsoft.com/office/officeart/2005/8/layout/radial4"/>
    <dgm:cxn modelId="{BA0FC6AA-5223-4168-A45E-F3A1189CB9E9}" type="presParOf" srcId="{CBE9C861-5798-E84F-A897-6F2D3955083E}" destId="{B8986DBB-0A2C-E242-ACAB-5315B1AC0520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FD7F54-AA67-7B48-B82A-3683095FDF3B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EF8CF5-F87B-8548-93F0-240E537C008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3200" dirty="0" smtClean="0"/>
            <a:t>6. Evaluation / </a:t>
          </a:r>
          <a:r>
            <a:rPr lang="en-US" sz="3200" dirty="0" err="1" smtClean="0"/>
            <a:t>Menilai</a:t>
          </a:r>
          <a:endParaRPr lang="en-US" sz="3200" dirty="0" smtClean="0"/>
        </a:p>
        <a:p>
          <a:r>
            <a:rPr lang="en-US" sz="3200" dirty="0" smtClean="0"/>
            <a:t>(</a:t>
          </a:r>
          <a:r>
            <a:rPr lang="en-US" sz="3200" dirty="0" err="1" smtClean="0"/>
            <a:t>mampu</a:t>
          </a:r>
          <a:r>
            <a:rPr lang="en-US" sz="3200" dirty="0" smtClean="0"/>
            <a:t> </a:t>
          </a:r>
          <a:r>
            <a:rPr lang="en-US" sz="3200" dirty="0" err="1" smtClean="0"/>
            <a:t>membuat</a:t>
          </a:r>
          <a:r>
            <a:rPr lang="en-US" sz="3200" dirty="0" smtClean="0"/>
            <a:t> </a:t>
          </a:r>
          <a:r>
            <a:rPr lang="en-US" sz="3200" dirty="0" err="1" smtClean="0"/>
            <a:t>keputusan</a:t>
          </a:r>
          <a:r>
            <a:rPr lang="en-US" sz="3200" dirty="0" smtClean="0"/>
            <a:t> </a:t>
          </a:r>
          <a:r>
            <a:rPr lang="en-US" sz="3200" dirty="0" err="1" smtClean="0"/>
            <a:t>tentang</a:t>
          </a:r>
          <a:r>
            <a:rPr lang="en-US" sz="3200" dirty="0" smtClean="0"/>
            <a:t> </a:t>
          </a:r>
          <a:r>
            <a:rPr lang="en-US" sz="3200" dirty="0" err="1" smtClean="0"/>
            <a:t>nilai</a:t>
          </a:r>
          <a:r>
            <a:rPr lang="en-US" sz="3200" dirty="0" smtClean="0"/>
            <a:t> </a:t>
          </a:r>
          <a:r>
            <a:rPr lang="en-US" sz="3200" dirty="0" err="1" smtClean="0"/>
            <a:t>sesuatu</a:t>
          </a:r>
          <a:r>
            <a:rPr lang="en-US" sz="3200" dirty="0" smtClean="0"/>
            <a:t> </a:t>
          </a:r>
          <a:r>
            <a:rPr lang="en-US" sz="3200" dirty="0" err="1" smtClean="0"/>
            <a:t>atau</a:t>
          </a:r>
          <a:r>
            <a:rPr lang="en-US" sz="3200" dirty="0" smtClean="0"/>
            <a:t> </a:t>
          </a:r>
          <a:r>
            <a:rPr lang="en-US" sz="3200" dirty="0" err="1" smtClean="0"/>
            <a:t>cara</a:t>
          </a:r>
          <a:r>
            <a:rPr lang="en-US" sz="3200" dirty="0" smtClean="0"/>
            <a:t>)</a:t>
          </a:r>
          <a:endParaRPr lang="en-US" sz="3200" dirty="0"/>
        </a:p>
      </dgm:t>
    </dgm:pt>
    <dgm:pt modelId="{60A9775A-A1BC-9D44-A64A-F025698E0C47}" type="parTrans" cxnId="{A532160C-59A5-964A-B449-602C51E983D1}">
      <dgm:prSet/>
      <dgm:spPr/>
      <dgm:t>
        <a:bodyPr/>
        <a:lstStyle/>
        <a:p>
          <a:endParaRPr lang="en-US"/>
        </a:p>
      </dgm:t>
    </dgm:pt>
    <dgm:pt modelId="{7C27294D-DAFE-F94A-A14F-DDC9A5339F3F}" type="sibTrans" cxnId="{A532160C-59A5-964A-B449-602C51E983D1}">
      <dgm:prSet/>
      <dgm:spPr/>
      <dgm:t>
        <a:bodyPr/>
        <a:lstStyle/>
        <a:p>
          <a:endParaRPr lang="en-US"/>
        </a:p>
      </dgm:t>
    </dgm:pt>
    <dgm:pt modelId="{02D5F056-46E2-654E-BCF5-0686926C41AE}">
      <dgm:prSet phldrT="[Text]" custT="1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sz="2400" dirty="0" smtClean="0"/>
            <a:t>5. </a:t>
          </a:r>
          <a:r>
            <a:rPr lang="en-US" sz="2400" dirty="0" err="1" smtClean="0"/>
            <a:t>Syntesis</a:t>
          </a:r>
          <a:r>
            <a:rPr lang="en-US" sz="2400" dirty="0" smtClean="0"/>
            <a:t>/</a:t>
          </a:r>
          <a:r>
            <a:rPr lang="en-US" sz="2400" dirty="0" err="1" smtClean="0"/>
            <a:t>Mensintesis</a:t>
          </a:r>
          <a:endParaRPr lang="en-US" sz="2400" dirty="0" smtClean="0"/>
        </a:p>
        <a:p>
          <a:r>
            <a:rPr lang="en-US" sz="2400" dirty="0" smtClean="0"/>
            <a:t>(</a:t>
          </a:r>
          <a:r>
            <a:rPr lang="en-US" sz="2400" dirty="0" err="1" smtClean="0"/>
            <a:t>mampu</a:t>
          </a:r>
          <a:r>
            <a:rPr lang="en-US" sz="2400" dirty="0" smtClean="0"/>
            <a:t> </a:t>
          </a:r>
          <a:r>
            <a:rPr lang="en-US" sz="2400" dirty="0" err="1" smtClean="0"/>
            <a:t>menarik</a:t>
          </a:r>
          <a:r>
            <a:rPr lang="en-US" sz="2400" dirty="0" smtClean="0"/>
            <a:t> </a:t>
          </a:r>
          <a:r>
            <a:rPr lang="en-US" sz="2400" dirty="0" err="1" smtClean="0"/>
            <a:t>kesimpulan</a:t>
          </a:r>
          <a:r>
            <a:rPr lang="en-US" sz="2400" dirty="0" smtClean="0"/>
            <a:t> </a:t>
          </a:r>
          <a:r>
            <a:rPr lang="en-US" sz="2400" dirty="0" err="1" smtClean="0"/>
            <a:t>berbagai</a:t>
          </a:r>
          <a:r>
            <a:rPr lang="en-US" sz="2400" dirty="0" smtClean="0"/>
            <a:t> </a:t>
          </a:r>
          <a:r>
            <a:rPr lang="en-US" sz="2400" dirty="0" err="1" smtClean="0"/>
            <a:t>komponen</a:t>
          </a:r>
          <a:r>
            <a:rPr lang="en-US" sz="2400" dirty="0" smtClean="0"/>
            <a:t> </a:t>
          </a:r>
          <a:r>
            <a:rPr lang="en-US" sz="2400" dirty="0" err="1" smtClean="0"/>
            <a:t>tidak</a:t>
          </a:r>
          <a:r>
            <a:rPr lang="en-US" sz="2400" dirty="0" smtClean="0"/>
            <a:t> </a:t>
          </a:r>
          <a:r>
            <a:rPr lang="en-US" sz="2400" dirty="0" err="1" smtClean="0"/>
            <a:t>berhubungan</a:t>
          </a:r>
          <a:r>
            <a:rPr lang="en-US" sz="2400" dirty="0" smtClean="0"/>
            <a:t> </a:t>
          </a:r>
          <a:r>
            <a:rPr lang="en-US" sz="2400" dirty="0" err="1" smtClean="0"/>
            <a:t>menjadi</a:t>
          </a:r>
          <a:r>
            <a:rPr lang="en-US" sz="2400" dirty="0" smtClean="0"/>
            <a:t> </a:t>
          </a:r>
          <a:r>
            <a:rPr lang="en-US" sz="2400" dirty="0" err="1" smtClean="0"/>
            <a:t>suatu</a:t>
          </a:r>
          <a:r>
            <a:rPr lang="en-US" sz="2400" dirty="0" smtClean="0"/>
            <a:t> yang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en-US" sz="2400" dirty="0" err="1" smtClean="0"/>
            <a:t>dijelaskan</a:t>
          </a:r>
          <a:endParaRPr lang="en-US" sz="2400" dirty="0"/>
        </a:p>
      </dgm:t>
    </dgm:pt>
    <dgm:pt modelId="{3E3863AC-5FFD-3542-BC1F-064D86AD13C9}" type="parTrans" cxnId="{04BF0948-8509-5241-BC5F-B99F77B39AFE}">
      <dgm:prSet/>
      <dgm:spPr/>
      <dgm:t>
        <a:bodyPr/>
        <a:lstStyle/>
        <a:p>
          <a:endParaRPr lang="en-US"/>
        </a:p>
      </dgm:t>
    </dgm:pt>
    <dgm:pt modelId="{23F6E211-90AB-A444-AB26-17C72E4D2260}" type="sibTrans" cxnId="{04BF0948-8509-5241-BC5F-B99F77B39AFE}">
      <dgm:prSet/>
      <dgm:spPr/>
      <dgm:t>
        <a:bodyPr/>
        <a:lstStyle/>
        <a:p>
          <a:endParaRPr lang="en-US"/>
        </a:p>
      </dgm:t>
    </dgm:pt>
    <dgm:pt modelId="{015ED4BD-4357-9A42-904C-598F84F0B0F8}">
      <dgm:prSet phldrT="[Text]" custT="1"/>
      <dgm:spPr/>
      <dgm:t>
        <a:bodyPr/>
        <a:lstStyle/>
        <a:p>
          <a:r>
            <a:rPr lang="en-US" sz="2400" dirty="0" smtClean="0"/>
            <a:t>1.Knowledge</a:t>
          </a:r>
        </a:p>
        <a:p>
          <a:r>
            <a:rPr lang="en-US" sz="2400" dirty="0" smtClean="0"/>
            <a:t>/</a:t>
          </a:r>
          <a:r>
            <a:rPr lang="en-US" sz="2400" dirty="0" err="1" smtClean="0"/>
            <a:t>Mengetahui</a:t>
          </a:r>
          <a:r>
            <a:rPr lang="en-US" sz="2400" dirty="0" smtClean="0"/>
            <a:t> (</a:t>
          </a:r>
          <a:r>
            <a:rPr lang="en-US" sz="2400" dirty="0" err="1" smtClean="0"/>
            <a:t>hapal</a:t>
          </a:r>
          <a:r>
            <a:rPr lang="en-US" sz="2400" dirty="0" smtClean="0"/>
            <a:t> </a:t>
          </a:r>
          <a:r>
            <a:rPr lang="en-US" sz="2400" dirty="0" err="1" smtClean="0"/>
            <a:t>tertentu</a:t>
          </a:r>
          <a:r>
            <a:rPr lang="en-US" sz="2400" dirty="0" smtClean="0"/>
            <a:t>)</a:t>
          </a:r>
          <a:endParaRPr lang="en-US" sz="2400" dirty="0"/>
        </a:p>
      </dgm:t>
    </dgm:pt>
    <dgm:pt modelId="{8BE4FF99-457D-1046-8BDB-02A871C42F5A}" type="parTrans" cxnId="{F41389BC-6F50-7543-AE19-6BAC80B8F1F3}">
      <dgm:prSet/>
      <dgm:spPr/>
      <dgm:t>
        <a:bodyPr/>
        <a:lstStyle/>
        <a:p>
          <a:endParaRPr lang="en-US"/>
        </a:p>
      </dgm:t>
    </dgm:pt>
    <dgm:pt modelId="{60CA3661-C558-5745-A34A-3B3082643F48}" type="sibTrans" cxnId="{F41389BC-6F50-7543-AE19-6BAC80B8F1F3}">
      <dgm:prSet/>
      <dgm:spPr/>
      <dgm:t>
        <a:bodyPr/>
        <a:lstStyle/>
        <a:p>
          <a:endParaRPr lang="en-US"/>
        </a:p>
      </dgm:t>
    </dgm:pt>
    <dgm:pt modelId="{20B56EC8-D6CA-0645-A936-E7C055E8EE07}">
      <dgm:prSet phldrT="[Text]" custT="1"/>
      <dgm:spPr>
        <a:solidFill>
          <a:srgbClr val="77933C"/>
        </a:solidFill>
      </dgm:spPr>
      <dgm:t>
        <a:bodyPr/>
        <a:lstStyle/>
        <a:p>
          <a:r>
            <a:rPr lang="en-US" sz="2400" dirty="0" smtClean="0"/>
            <a:t>2. Comprehension</a:t>
          </a:r>
        </a:p>
        <a:p>
          <a:r>
            <a:rPr lang="en-US" sz="2400" dirty="0" smtClean="0"/>
            <a:t>/ </a:t>
          </a:r>
          <a:r>
            <a:rPr lang="en-US" sz="2400" dirty="0" err="1" smtClean="0"/>
            <a:t>Menguasai</a:t>
          </a:r>
          <a:endParaRPr lang="en-US" sz="2400" dirty="0" smtClean="0"/>
        </a:p>
        <a:p>
          <a:r>
            <a:rPr lang="en-US" sz="2400" dirty="0" smtClean="0"/>
            <a:t>(</a:t>
          </a:r>
          <a:r>
            <a:rPr lang="en-US" sz="2400" dirty="0" err="1" smtClean="0"/>
            <a:t>mampu</a:t>
          </a:r>
          <a:r>
            <a:rPr lang="en-US" sz="2400" dirty="0" smtClean="0"/>
            <a:t> </a:t>
          </a:r>
          <a:r>
            <a:rPr lang="en-US" sz="2400" dirty="0" err="1" smtClean="0"/>
            <a:t>menjelaskan</a:t>
          </a:r>
          <a:r>
            <a:rPr lang="en-US" sz="2400" dirty="0" smtClean="0"/>
            <a:t>)</a:t>
          </a:r>
          <a:endParaRPr lang="en-US" sz="2400" dirty="0"/>
        </a:p>
      </dgm:t>
    </dgm:pt>
    <dgm:pt modelId="{ADE4E5CE-CC08-BE49-A81A-ABC6FE0794FB}" type="parTrans" cxnId="{E17A8373-698A-E44F-8705-6344D29CFA8E}">
      <dgm:prSet/>
      <dgm:spPr/>
      <dgm:t>
        <a:bodyPr/>
        <a:lstStyle/>
        <a:p>
          <a:endParaRPr lang="en-US"/>
        </a:p>
      </dgm:t>
    </dgm:pt>
    <dgm:pt modelId="{D697F3A1-E863-5949-B3DD-FFF9DE95B364}" type="sibTrans" cxnId="{E17A8373-698A-E44F-8705-6344D29CFA8E}">
      <dgm:prSet/>
      <dgm:spPr/>
      <dgm:t>
        <a:bodyPr/>
        <a:lstStyle/>
        <a:p>
          <a:endParaRPr lang="en-US"/>
        </a:p>
      </dgm:t>
    </dgm:pt>
    <dgm:pt modelId="{DDA9A86A-35F7-1C46-975A-ADCB9E304C21}">
      <dgm:prSet phldrT="[Text]" custT="1"/>
      <dgm:spPr>
        <a:solidFill>
          <a:srgbClr val="660066"/>
        </a:solidFill>
      </dgm:spPr>
      <dgm:t>
        <a:bodyPr/>
        <a:lstStyle/>
        <a:p>
          <a:r>
            <a:rPr lang="en-US" sz="2400" dirty="0" smtClean="0"/>
            <a:t>4. Analyses/ </a:t>
          </a:r>
          <a:r>
            <a:rPr lang="en-US" sz="2400" dirty="0" err="1" smtClean="0"/>
            <a:t>Menganalisis</a:t>
          </a:r>
          <a:endParaRPr lang="en-US" sz="2400" dirty="0" smtClean="0"/>
        </a:p>
        <a:p>
          <a:r>
            <a:rPr lang="en-US" sz="2400" dirty="0" smtClean="0"/>
            <a:t>(</a:t>
          </a:r>
          <a:r>
            <a:rPr lang="en-US" sz="2400" dirty="0" err="1" smtClean="0"/>
            <a:t>mampu</a:t>
          </a:r>
          <a:r>
            <a:rPr lang="en-US" sz="2400" dirty="0" smtClean="0"/>
            <a:t> </a:t>
          </a:r>
          <a:r>
            <a:rPr lang="en-US" sz="2400" dirty="0" err="1" smtClean="0"/>
            <a:t>menguraikan</a:t>
          </a:r>
          <a:r>
            <a:rPr lang="en-US" sz="2400" dirty="0" smtClean="0"/>
            <a:t> </a:t>
          </a:r>
          <a:r>
            <a:rPr lang="en-US" sz="2400" dirty="0" err="1" smtClean="0"/>
            <a:t>m’jadi</a:t>
          </a:r>
          <a:r>
            <a:rPr lang="en-US" sz="2400" dirty="0" smtClean="0"/>
            <a:t> komponen2)</a:t>
          </a:r>
          <a:endParaRPr lang="en-US" sz="2400" dirty="0"/>
        </a:p>
      </dgm:t>
    </dgm:pt>
    <dgm:pt modelId="{C336894E-866E-3848-926E-CB3E5985511C}" type="parTrans" cxnId="{5970B4E8-A486-6043-AF1E-BB208F10D3FA}">
      <dgm:prSet/>
      <dgm:spPr/>
      <dgm:t>
        <a:bodyPr/>
        <a:lstStyle/>
        <a:p>
          <a:endParaRPr lang="en-US"/>
        </a:p>
      </dgm:t>
    </dgm:pt>
    <dgm:pt modelId="{3679C93D-745D-634D-9520-42376F8231FF}" type="sibTrans" cxnId="{5970B4E8-A486-6043-AF1E-BB208F10D3FA}">
      <dgm:prSet/>
      <dgm:spPr/>
      <dgm:t>
        <a:bodyPr/>
        <a:lstStyle/>
        <a:p>
          <a:endParaRPr lang="en-US"/>
        </a:p>
      </dgm:t>
    </dgm:pt>
    <dgm:pt modelId="{77812798-FB82-114B-8990-2CFA0ACEA169}">
      <dgm:prSet phldrT="[Text]" custT="1"/>
      <dgm:spPr>
        <a:solidFill>
          <a:srgbClr val="000090"/>
        </a:solidFill>
      </dgm:spPr>
      <dgm:t>
        <a:bodyPr/>
        <a:lstStyle/>
        <a:p>
          <a:r>
            <a:rPr lang="en-US" sz="2400" dirty="0" smtClean="0"/>
            <a:t>3. Application/</a:t>
          </a:r>
          <a:endParaRPr lang="id-ID" sz="2400" dirty="0" smtClean="0"/>
        </a:p>
        <a:p>
          <a:r>
            <a:rPr lang="en-US" sz="2400" dirty="0" err="1" smtClean="0"/>
            <a:t>Menerapkan</a:t>
          </a:r>
          <a:endParaRPr lang="en-US" sz="2400" dirty="0" smtClean="0"/>
        </a:p>
        <a:p>
          <a:r>
            <a:rPr lang="en-US" sz="2400" dirty="0" smtClean="0"/>
            <a:t>(</a:t>
          </a:r>
          <a:r>
            <a:rPr lang="en-US" sz="2400" dirty="0" err="1" smtClean="0"/>
            <a:t>mampu</a:t>
          </a:r>
          <a:r>
            <a:rPr lang="en-US" sz="2400" dirty="0" smtClean="0"/>
            <a:t> </a:t>
          </a:r>
          <a:r>
            <a:rPr lang="en-US" sz="2400" dirty="0" err="1" smtClean="0"/>
            <a:t>mengaplikasikan</a:t>
          </a:r>
          <a:r>
            <a:rPr lang="en-US" sz="2400" dirty="0" smtClean="0"/>
            <a:t>)</a:t>
          </a:r>
          <a:endParaRPr lang="en-US" sz="2400" dirty="0"/>
        </a:p>
      </dgm:t>
    </dgm:pt>
    <dgm:pt modelId="{F321BDB8-A067-8A44-B1A6-8A3C1CEFD2B8}" type="parTrans" cxnId="{C175D41C-03F1-EF42-BD59-A5A2055FB33D}">
      <dgm:prSet/>
      <dgm:spPr/>
      <dgm:t>
        <a:bodyPr/>
        <a:lstStyle/>
        <a:p>
          <a:endParaRPr lang="en-US"/>
        </a:p>
      </dgm:t>
    </dgm:pt>
    <dgm:pt modelId="{5DC5DD3E-D5E3-1548-BAE2-C2892367E9D3}" type="sibTrans" cxnId="{C175D41C-03F1-EF42-BD59-A5A2055FB33D}">
      <dgm:prSet/>
      <dgm:spPr/>
      <dgm:t>
        <a:bodyPr/>
        <a:lstStyle/>
        <a:p>
          <a:endParaRPr lang="en-US"/>
        </a:p>
      </dgm:t>
    </dgm:pt>
    <dgm:pt modelId="{AC94A19B-D21E-2E49-BAEA-B28269EA4F44}" type="pres">
      <dgm:prSet presAssocID="{2DFD7F54-AA67-7B48-B82A-3683095FDF3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11F578-CA22-1F4B-A7B4-2B731B60FAF5}" type="pres">
      <dgm:prSet presAssocID="{ADEF8CF5-F87B-8548-93F0-240E537C0081}" presName="vertOne" presStyleCnt="0"/>
      <dgm:spPr/>
    </dgm:pt>
    <dgm:pt modelId="{FC01E037-D202-C345-AB6F-70DB63D4B210}" type="pres">
      <dgm:prSet presAssocID="{ADEF8CF5-F87B-8548-93F0-240E537C0081}" presName="txOne" presStyleLbl="node0" presStyleIdx="0" presStyleCnt="1" custScaleY="94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B12585-C503-354F-8A5F-4E9688857D0E}" type="pres">
      <dgm:prSet presAssocID="{ADEF8CF5-F87B-8548-93F0-240E537C0081}" presName="parTransOne" presStyleCnt="0"/>
      <dgm:spPr/>
    </dgm:pt>
    <dgm:pt modelId="{28E07806-8DD7-D24E-84CD-1B232219E4FE}" type="pres">
      <dgm:prSet presAssocID="{ADEF8CF5-F87B-8548-93F0-240E537C0081}" presName="horzOne" presStyleCnt="0"/>
      <dgm:spPr/>
    </dgm:pt>
    <dgm:pt modelId="{BAEDA8C4-0920-294E-8E80-DF5511EF6469}" type="pres">
      <dgm:prSet presAssocID="{02D5F056-46E2-654E-BCF5-0686926C41AE}" presName="vertTwo" presStyleCnt="0"/>
      <dgm:spPr/>
    </dgm:pt>
    <dgm:pt modelId="{EBBA70C2-FEEA-554E-8FC7-BA675F390F8C}" type="pres">
      <dgm:prSet presAssocID="{02D5F056-46E2-654E-BCF5-0686926C41A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87B69E-E567-FF4F-8585-EEA5CD81DF58}" type="pres">
      <dgm:prSet presAssocID="{02D5F056-46E2-654E-BCF5-0686926C41AE}" presName="parTransTwo" presStyleCnt="0"/>
      <dgm:spPr/>
    </dgm:pt>
    <dgm:pt modelId="{B66406A1-7899-6146-8CEE-48078D235ADA}" type="pres">
      <dgm:prSet presAssocID="{02D5F056-46E2-654E-BCF5-0686926C41AE}" presName="horzTwo" presStyleCnt="0"/>
      <dgm:spPr/>
    </dgm:pt>
    <dgm:pt modelId="{BB120942-927F-574F-93A0-97A9C2989565}" type="pres">
      <dgm:prSet presAssocID="{015ED4BD-4357-9A42-904C-598F84F0B0F8}" presName="vertThree" presStyleCnt="0"/>
      <dgm:spPr/>
    </dgm:pt>
    <dgm:pt modelId="{4FC080DF-B1DA-934E-86D8-EF95B542033B}" type="pres">
      <dgm:prSet presAssocID="{015ED4BD-4357-9A42-904C-598F84F0B0F8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893D0A-6CB4-5E4E-A465-8CDD63ADE861}" type="pres">
      <dgm:prSet presAssocID="{015ED4BD-4357-9A42-904C-598F84F0B0F8}" presName="horzThree" presStyleCnt="0"/>
      <dgm:spPr/>
    </dgm:pt>
    <dgm:pt modelId="{E73C24E8-1469-4048-AF94-8A901A96A6FC}" type="pres">
      <dgm:prSet presAssocID="{60CA3661-C558-5745-A34A-3B3082643F48}" presName="sibSpaceThree" presStyleCnt="0"/>
      <dgm:spPr/>
    </dgm:pt>
    <dgm:pt modelId="{D9E598AA-8370-DC40-8C76-2AD78CE8A440}" type="pres">
      <dgm:prSet presAssocID="{20B56EC8-D6CA-0645-A936-E7C055E8EE07}" presName="vertThree" presStyleCnt="0"/>
      <dgm:spPr/>
    </dgm:pt>
    <dgm:pt modelId="{387CCC69-E6E1-6347-A1C4-BAAEDBDB8665}" type="pres">
      <dgm:prSet presAssocID="{20B56EC8-D6CA-0645-A936-E7C055E8EE0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625F40-7D81-6546-94F1-B9FB5FEF173A}" type="pres">
      <dgm:prSet presAssocID="{20B56EC8-D6CA-0645-A936-E7C055E8EE07}" presName="horzThree" presStyleCnt="0"/>
      <dgm:spPr/>
    </dgm:pt>
    <dgm:pt modelId="{29F9F9ED-ACC7-9A4E-BB2F-AC4D5A2E7249}" type="pres">
      <dgm:prSet presAssocID="{23F6E211-90AB-A444-AB26-17C72E4D2260}" presName="sibSpaceTwo" presStyleCnt="0"/>
      <dgm:spPr/>
    </dgm:pt>
    <dgm:pt modelId="{D0CCE162-4B5F-4E42-87FF-B04F34135513}" type="pres">
      <dgm:prSet presAssocID="{DDA9A86A-35F7-1C46-975A-ADCB9E304C21}" presName="vertTwo" presStyleCnt="0"/>
      <dgm:spPr/>
    </dgm:pt>
    <dgm:pt modelId="{386BF15A-EEFC-CC48-AF89-68DA0B069628}" type="pres">
      <dgm:prSet presAssocID="{DDA9A86A-35F7-1C46-975A-ADCB9E304C2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11E94C-7D5A-AF47-AFEF-7AAC12478775}" type="pres">
      <dgm:prSet presAssocID="{DDA9A86A-35F7-1C46-975A-ADCB9E304C21}" presName="parTransTwo" presStyleCnt="0"/>
      <dgm:spPr/>
    </dgm:pt>
    <dgm:pt modelId="{2F188ACD-FE2F-6C49-99C0-9041FEAF746E}" type="pres">
      <dgm:prSet presAssocID="{DDA9A86A-35F7-1C46-975A-ADCB9E304C21}" presName="horzTwo" presStyleCnt="0"/>
      <dgm:spPr/>
    </dgm:pt>
    <dgm:pt modelId="{E760D088-EFE9-974D-9FF4-9AABF7C821E8}" type="pres">
      <dgm:prSet presAssocID="{77812798-FB82-114B-8990-2CFA0ACEA169}" presName="vertThree" presStyleCnt="0"/>
      <dgm:spPr/>
    </dgm:pt>
    <dgm:pt modelId="{0B34473E-D023-764D-8331-7FE880C6E963}" type="pres">
      <dgm:prSet presAssocID="{77812798-FB82-114B-8990-2CFA0ACEA169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A8748-0F90-2449-976C-75E2BE2EC86E}" type="pres">
      <dgm:prSet presAssocID="{77812798-FB82-114B-8990-2CFA0ACEA169}" presName="horzThree" presStyleCnt="0"/>
      <dgm:spPr/>
    </dgm:pt>
  </dgm:ptLst>
  <dgm:cxnLst>
    <dgm:cxn modelId="{A532160C-59A5-964A-B449-602C51E983D1}" srcId="{2DFD7F54-AA67-7B48-B82A-3683095FDF3B}" destId="{ADEF8CF5-F87B-8548-93F0-240E537C0081}" srcOrd="0" destOrd="0" parTransId="{60A9775A-A1BC-9D44-A64A-F025698E0C47}" sibTransId="{7C27294D-DAFE-F94A-A14F-DDC9A5339F3F}"/>
    <dgm:cxn modelId="{C175D41C-03F1-EF42-BD59-A5A2055FB33D}" srcId="{DDA9A86A-35F7-1C46-975A-ADCB9E304C21}" destId="{77812798-FB82-114B-8990-2CFA0ACEA169}" srcOrd="0" destOrd="0" parTransId="{F321BDB8-A067-8A44-B1A6-8A3C1CEFD2B8}" sibTransId="{5DC5DD3E-D5E3-1548-BAE2-C2892367E9D3}"/>
    <dgm:cxn modelId="{507EF973-E786-49D3-ADEF-2706025197B5}" type="presOf" srcId="{02D5F056-46E2-654E-BCF5-0686926C41AE}" destId="{EBBA70C2-FEEA-554E-8FC7-BA675F390F8C}" srcOrd="0" destOrd="0" presId="urn:microsoft.com/office/officeart/2005/8/layout/hierarchy4"/>
    <dgm:cxn modelId="{E17A8373-698A-E44F-8705-6344D29CFA8E}" srcId="{02D5F056-46E2-654E-BCF5-0686926C41AE}" destId="{20B56EC8-D6CA-0645-A936-E7C055E8EE07}" srcOrd="1" destOrd="0" parTransId="{ADE4E5CE-CC08-BE49-A81A-ABC6FE0794FB}" sibTransId="{D697F3A1-E863-5949-B3DD-FFF9DE95B364}"/>
    <dgm:cxn modelId="{ADCD5C84-D8EA-42B8-A0CB-1D1536C0B278}" type="presOf" srcId="{77812798-FB82-114B-8990-2CFA0ACEA169}" destId="{0B34473E-D023-764D-8331-7FE880C6E963}" srcOrd="0" destOrd="0" presId="urn:microsoft.com/office/officeart/2005/8/layout/hierarchy4"/>
    <dgm:cxn modelId="{E14956DC-3384-449C-9B7F-9DEB0FFD9BB6}" type="presOf" srcId="{DDA9A86A-35F7-1C46-975A-ADCB9E304C21}" destId="{386BF15A-EEFC-CC48-AF89-68DA0B069628}" srcOrd="0" destOrd="0" presId="urn:microsoft.com/office/officeart/2005/8/layout/hierarchy4"/>
    <dgm:cxn modelId="{07E892FD-B8EA-44A4-A16D-F8AD6A801DEE}" type="presOf" srcId="{2DFD7F54-AA67-7B48-B82A-3683095FDF3B}" destId="{AC94A19B-D21E-2E49-BAEA-B28269EA4F44}" srcOrd="0" destOrd="0" presId="urn:microsoft.com/office/officeart/2005/8/layout/hierarchy4"/>
    <dgm:cxn modelId="{04BF0948-8509-5241-BC5F-B99F77B39AFE}" srcId="{ADEF8CF5-F87B-8548-93F0-240E537C0081}" destId="{02D5F056-46E2-654E-BCF5-0686926C41AE}" srcOrd="0" destOrd="0" parTransId="{3E3863AC-5FFD-3542-BC1F-064D86AD13C9}" sibTransId="{23F6E211-90AB-A444-AB26-17C72E4D2260}"/>
    <dgm:cxn modelId="{5970B4E8-A486-6043-AF1E-BB208F10D3FA}" srcId="{ADEF8CF5-F87B-8548-93F0-240E537C0081}" destId="{DDA9A86A-35F7-1C46-975A-ADCB9E304C21}" srcOrd="1" destOrd="0" parTransId="{C336894E-866E-3848-926E-CB3E5985511C}" sibTransId="{3679C93D-745D-634D-9520-42376F8231FF}"/>
    <dgm:cxn modelId="{B6A37494-2F28-454F-A7BB-FAE8EFAD22A7}" type="presOf" srcId="{20B56EC8-D6CA-0645-A936-E7C055E8EE07}" destId="{387CCC69-E6E1-6347-A1C4-BAAEDBDB8665}" srcOrd="0" destOrd="0" presId="urn:microsoft.com/office/officeart/2005/8/layout/hierarchy4"/>
    <dgm:cxn modelId="{F41389BC-6F50-7543-AE19-6BAC80B8F1F3}" srcId="{02D5F056-46E2-654E-BCF5-0686926C41AE}" destId="{015ED4BD-4357-9A42-904C-598F84F0B0F8}" srcOrd="0" destOrd="0" parTransId="{8BE4FF99-457D-1046-8BDB-02A871C42F5A}" sibTransId="{60CA3661-C558-5745-A34A-3B3082643F48}"/>
    <dgm:cxn modelId="{8484F1DB-432D-48FD-B263-EDB6F66BC4D8}" type="presOf" srcId="{ADEF8CF5-F87B-8548-93F0-240E537C0081}" destId="{FC01E037-D202-C345-AB6F-70DB63D4B210}" srcOrd="0" destOrd="0" presId="urn:microsoft.com/office/officeart/2005/8/layout/hierarchy4"/>
    <dgm:cxn modelId="{1FB8178F-24F0-4414-BBA2-736DEEB41560}" type="presOf" srcId="{015ED4BD-4357-9A42-904C-598F84F0B0F8}" destId="{4FC080DF-B1DA-934E-86D8-EF95B542033B}" srcOrd="0" destOrd="0" presId="urn:microsoft.com/office/officeart/2005/8/layout/hierarchy4"/>
    <dgm:cxn modelId="{777848AE-2167-48AE-AAE7-BC12A702C612}" type="presParOf" srcId="{AC94A19B-D21E-2E49-BAEA-B28269EA4F44}" destId="{C911F578-CA22-1F4B-A7B4-2B731B60FAF5}" srcOrd="0" destOrd="0" presId="urn:microsoft.com/office/officeart/2005/8/layout/hierarchy4"/>
    <dgm:cxn modelId="{DDBF022B-35A8-4B5A-86C5-AEF145505F94}" type="presParOf" srcId="{C911F578-CA22-1F4B-A7B4-2B731B60FAF5}" destId="{FC01E037-D202-C345-AB6F-70DB63D4B210}" srcOrd="0" destOrd="0" presId="urn:microsoft.com/office/officeart/2005/8/layout/hierarchy4"/>
    <dgm:cxn modelId="{DB209CB2-2A71-4FF6-A887-8757230D8F9F}" type="presParOf" srcId="{C911F578-CA22-1F4B-A7B4-2B731B60FAF5}" destId="{F8B12585-C503-354F-8A5F-4E9688857D0E}" srcOrd="1" destOrd="0" presId="urn:microsoft.com/office/officeart/2005/8/layout/hierarchy4"/>
    <dgm:cxn modelId="{2E3DC6BC-1B67-4292-9907-6F2F5069E78B}" type="presParOf" srcId="{C911F578-CA22-1F4B-A7B4-2B731B60FAF5}" destId="{28E07806-8DD7-D24E-84CD-1B232219E4FE}" srcOrd="2" destOrd="0" presId="urn:microsoft.com/office/officeart/2005/8/layout/hierarchy4"/>
    <dgm:cxn modelId="{BA6D94B5-CC03-43DD-89BA-F96976621E01}" type="presParOf" srcId="{28E07806-8DD7-D24E-84CD-1B232219E4FE}" destId="{BAEDA8C4-0920-294E-8E80-DF5511EF6469}" srcOrd="0" destOrd="0" presId="urn:microsoft.com/office/officeart/2005/8/layout/hierarchy4"/>
    <dgm:cxn modelId="{7DB1A425-1897-447B-A846-0BB58A78EBFB}" type="presParOf" srcId="{BAEDA8C4-0920-294E-8E80-DF5511EF6469}" destId="{EBBA70C2-FEEA-554E-8FC7-BA675F390F8C}" srcOrd="0" destOrd="0" presId="urn:microsoft.com/office/officeart/2005/8/layout/hierarchy4"/>
    <dgm:cxn modelId="{31C19DB8-CBB0-49A7-A002-0AA7788A766E}" type="presParOf" srcId="{BAEDA8C4-0920-294E-8E80-DF5511EF6469}" destId="{9A87B69E-E567-FF4F-8585-EEA5CD81DF58}" srcOrd="1" destOrd="0" presId="urn:microsoft.com/office/officeart/2005/8/layout/hierarchy4"/>
    <dgm:cxn modelId="{958EEFCF-D16C-43F0-BF94-778AAF9D3E5E}" type="presParOf" srcId="{BAEDA8C4-0920-294E-8E80-DF5511EF6469}" destId="{B66406A1-7899-6146-8CEE-48078D235ADA}" srcOrd="2" destOrd="0" presId="urn:microsoft.com/office/officeart/2005/8/layout/hierarchy4"/>
    <dgm:cxn modelId="{C778DE45-D6F2-41DE-9679-FB65D4DFC0D4}" type="presParOf" srcId="{B66406A1-7899-6146-8CEE-48078D235ADA}" destId="{BB120942-927F-574F-93A0-97A9C2989565}" srcOrd="0" destOrd="0" presId="urn:microsoft.com/office/officeart/2005/8/layout/hierarchy4"/>
    <dgm:cxn modelId="{BBB68FB9-12FB-45AF-A17B-75C54C20343A}" type="presParOf" srcId="{BB120942-927F-574F-93A0-97A9C2989565}" destId="{4FC080DF-B1DA-934E-86D8-EF95B542033B}" srcOrd="0" destOrd="0" presId="urn:microsoft.com/office/officeart/2005/8/layout/hierarchy4"/>
    <dgm:cxn modelId="{74BB3164-D35B-4E46-ACCF-58C993737F55}" type="presParOf" srcId="{BB120942-927F-574F-93A0-97A9C2989565}" destId="{5C893D0A-6CB4-5E4E-A465-8CDD63ADE861}" srcOrd="1" destOrd="0" presId="urn:microsoft.com/office/officeart/2005/8/layout/hierarchy4"/>
    <dgm:cxn modelId="{8D201007-0B77-4C08-B208-60EC3565A1D6}" type="presParOf" srcId="{B66406A1-7899-6146-8CEE-48078D235ADA}" destId="{E73C24E8-1469-4048-AF94-8A901A96A6FC}" srcOrd="1" destOrd="0" presId="urn:microsoft.com/office/officeart/2005/8/layout/hierarchy4"/>
    <dgm:cxn modelId="{228DD9F8-2553-425A-9459-3ADDFC37AD00}" type="presParOf" srcId="{B66406A1-7899-6146-8CEE-48078D235ADA}" destId="{D9E598AA-8370-DC40-8C76-2AD78CE8A440}" srcOrd="2" destOrd="0" presId="urn:microsoft.com/office/officeart/2005/8/layout/hierarchy4"/>
    <dgm:cxn modelId="{3ABB73D6-05D7-43E5-A178-2297FB599E79}" type="presParOf" srcId="{D9E598AA-8370-DC40-8C76-2AD78CE8A440}" destId="{387CCC69-E6E1-6347-A1C4-BAAEDBDB8665}" srcOrd="0" destOrd="0" presId="urn:microsoft.com/office/officeart/2005/8/layout/hierarchy4"/>
    <dgm:cxn modelId="{07297538-55D2-4F74-9E4E-D5EBECC940A3}" type="presParOf" srcId="{D9E598AA-8370-DC40-8C76-2AD78CE8A440}" destId="{92625F40-7D81-6546-94F1-B9FB5FEF173A}" srcOrd="1" destOrd="0" presId="urn:microsoft.com/office/officeart/2005/8/layout/hierarchy4"/>
    <dgm:cxn modelId="{7FFF15E7-C058-4267-BB33-B092FA211FA1}" type="presParOf" srcId="{28E07806-8DD7-D24E-84CD-1B232219E4FE}" destId="{29F9F9ED-ACC7-9A4E-BB2F-AC4D5A2E7249}" srcOrd="1" destOrd="0" presId="urn:microsoft.com/office/officeart/2005/8/layout/hierarchy4"/>
    <dgm:cxn modelId="{349171B6-F7D5-47E2-9FA1-082773A5C613}" type="presParOf" srcId="{28E07806-8DD7-D24E-84CD-1B232219E4FE}" destId="{D0CCE162-4B5F-4E42-87FF-B04F34135513}" srcOrd="2" destOrd="0" presId="urn:microsoft.com/office/officeart/2005/8/layout/hierarchy4"/>
    <dgm:cxn modelId="{F32F3DD1-2D26-40DD-AB74-6C3A6D7C7562}" type="presParOf" srcId="{D0CCE162-4B5F-4E42-87FF-B04F34135513}" destId="{386BF15A-EEFC-CC48-AF89-68DA0B069628}" srcOrd="0" destOrd="0" presId="urn:microsoft.com/office/officeart/2005/8/layout/hierarchy4"/>
    <dgm:cxn modelId="{FD519272-303E-4F21-9732-FC0E2157F920}" type="presParOf" srcId="{D0CCE162-4B5F-4E42-87FF-B04F34135513}" destId="{D011E94C-7D5A-AF47-AFEF-7AAC12478775}" srcOrd="1" destOrd="0" presId="urn:microsoft.com/office/officeart/2005/8/layout/hierarchy4"/>
    <dgm:cxn modelId="{D4D0FAEA-567C-4985-AC54-4C8BEAF35153}" type="presParOf" srcId="{D0CCE162-4B5F-4E42-87FF-B04F34135513}" destId="{2F188ACD-FE2F-6C49-99C0-9041FEAF746E}" srcOrd="2" destOrd="0" presId="urn:microsoft.com/office/officeart/2005/8/layout/hierarchy4"/>
    <dgm:cxn modelId="{4136BED9-4A92-45DE-9670-520A79AE345B}" type="presParOf" srcId="{2F188ACD-FE2F-6C49-99C0-9041FEAF746E}" destId="{E760D088-EFE9-974D-9FF4-9AABF7C821E8}" srcOrd="0" destOrd="0" presId="urn:microsoft.com/office/officeart/2005/8/layout/hierarchy4"/>
    <dgm:cxn modelId="{18DE2B86-2357-43BA-94C2-FCDF76A56831}" type="presParOf" srcId="{E760D088-EFE9-974D-9FF4-9AABF7C821E8}" destId="{0B34473E-D023-764D-8331-7FE880C6E963}" srcOrd="0" destOrd="0" presId="urn:microsoft.com/office/officeart/2005/8/layout/hierarchy4"/>
    <dgm:cxn modelId="{21089D62-E2B7-474C-B2A9-5B5FEA483E82}" type="presParOf" srcId="{E760D088-EFE9-974D-9FF4-9AABF7C821E8}" destId="{9CFA8748-0F90-2449-976C-75E2BE2EC86E}" srcOrd="1" destOrd="0" presId="urn:microsoft.com/office/officeart/2005/8/layout/hierarchy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EBF927-8051-A04B-80E5-AA94CD2CB13E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0DE887-3CFC-C341-B688-5FCE3491ADC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3200" b="1" dirty="0" smtClean="0">
              <a:solidFill>
                <a:schemeClr val="bg1"/>
              </a:solidFill>
            </a:rPr>
            <a:t>Receiving</a:t>
          </a:r>
          <a:endParaRPr lang="en-US" sz="3200" b="1" dirty="0">
            <a:solidFill>
              <a:schemeClr val="bg1"/>
            </a:solidFill>
          </a:endParaRPr>
        </a:p>
      </dgm:t>
    </dgm:pt>
    <dgm:pt modelId="{A2F62F7B-51C5-BB49-B2A3-CE1B5F956D81}" type="parTrans" cxnId="{384BAFFC-AF41-6D4D-B28B-5C8DF6931191}">
      <dgm:prSet/>
      <dgm:spPr/>
      <dgm:t>
        <a:bodyPr/>
        <a:lstStyle/>
        <a:p>
          <a:endParaRPr lang="en-US"/>
        </a:p>
      </dgm:t>
    </dgm:pt>
    <dgm:pt modelId="{EB25AE9C-BB3C-0742-A9B7-A915BE79F8D0}" type="sibTrans" cxnId="{384BAFFC-AF41-6D4D-B28B-5C8DF6931191}">
      <dgm:prSet/>
      <dgm:spPr/>
      <dgm:t>
        <a:bodyPr/>
        <a:lstStyle/>
        <a:p>
          <a:endParaRPr lang="en-US"/>
        </a:p>
      </dgm:t>
    </dgm:pt>
    <dgm:pt modelId="{21335BCD-211A-E545-A720-2041DFEAB26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d-ID" sz="3200" b="1" dirty="0" smtClean="0">
              <a:solidFill>
                <a:srgbClr val="000000"/>
              </a:solidFill>
            </a:rPr>
            <a:t>Responding</a:t>
          </a:r>
          <a:endParaRPr lang="en-US" sz="3200" b="1" dirty="0">
            <a:solidFill>
              <a:srgbClr val="000000"/>
            </a:solidFill>
          </a:endParaRPr>
        </a:p>
      </dgm:t>
    </dgm:pt>
    <dgm:pt modelId="{2795A1FE-26DC-CC43-BD42-1F4A19840DE6}" type="parTrans" cxnId="{4DB454A7-0DA7-D14D-A3A7-534687EA9F54}">
      <dgm:prSet/>
      <dgm:spPr/>
      <dgm:t>
        <a:bodyPr/>
        <a:lstStyle/>
        <a:p>
          <a:endParaRPr lang="en-US"/>
        </a:p>
      </dgm:t>
    </dgm:pt>
    <dgm:pt modelId="{99881D61-BC1B-144D-A80D-1085B675DBD8}" type="sibTrans" cxnId="{4DB454A7-0DA7-D14D-A3A7-534687EA9F54}">
      <dgm:prSet/>
      <dgm:spPr/>
      <dgm:t>
        <a:bodyPr/>
        <a:lstStyle/>
        <a:p>
          <a:endParaRPr lang="en-US"/>
        </a:p>
      </dgm:t>
    </dgm:pt>
    <dgm:pt modelId="{F8FFFCF0-3732-1045-AEC6-DEC09A8EFC3A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sz="3200" b="1" smtClean="0">
              <a:solidFill>
                <a:srgbClr val="000000"/>
              </a:solidFill>
            </a:rPr>
            <a:t>Valuing</a:t>
          </a:r>
          <a:endParaRPr lang="en-US" sz="3200" b="1" dirty="0">
            <a:solidFill>
              <a:srgbClr val="000000"/>
            </a:solidFill>
          </a:endParaRPr>
        </a:p>
      </dgm:t>
    </dgm:pt>
    <dgm:pt modelId="{AB99E18E-1C84-EB4B-9CCB-8B96D82B3A0D}" type="parTrans" cxnId="{717C02CE-0FBC-6B41-BC7C-5B52600CC2DA}">
      <dgm:prSet/>
      <dgm:spPr/>
      <dgm:t>
        <a:bodyPr/>
        <a:lstStyle/>
        <a:p>
          <a:endParaRPr lang="en-US"/>
        </a:p>
      </dgm:t>
    </dgm:pt>
    <dgm:pt modelId="{9C59A544-C8C2-DB4B-AFE0-CDB241EABBE8}" type="sibTrans" cxnId="{717C02CE-0FBC-6B41-BC7C-5B52600CC2DA}">
      <dgm:prSet/>
      <dgm:spPr/>
      <dgm:t>
        <a:bodyPr/>
        <a:lstStyle/>
        <a:p>
          <a:endParaRPr lang="en-US"/>
        </a:p>
      </dgm:t>
    </dgm:pt>
    <dgm:pt modelId="{247FBA81-9991-5142-92E5-49032E52DCAE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3200" b="1" dirty="0" smtClean="0">
              <a:solidFill>
                <a:srgbClr val="000000"/>
              </a:solidFill>
            </a:rPr>
            <a:t>Characterizing</a:t>
          </a:r>
          <a:endParaRPr lang="en-US" sz="3200" b="1" dirty="0">
            <a:solidFill>
              <a:srgbClr val="000000"/>
            </a:solidFill>
          </a:endParaRPr>
        </a:p>
      </dgm:t>
    </dgm:pt>
    <dgm:pt modelId="{A64C79BC-B0E8-1344-A6B2-48224B448189}" type="parTrans" cxnId="{2C5F4662-ED92-F64A-8AA1-D698C6A17823}">
      <dgm:prSet/>
      <dgm:spPr/>
      <dgm:t>
        <a:bodyPr/>
        <a:lstStyle/>
        <a:p>
          <a:endParaRPr lang="en-US"/>
        </a:p>
      </dgm:t>
    </dgm:pt>
    <dgm:pt modelId="{CCE7F837-E715-984B-B751-1EE153BAC68A}" type="sibTrans" cxnId="{2C5F4662-ED92-F64A-8AA1-D698C6A17823}">
      <dgm:prSet/>
      <dgm:spPr/>
      <dgm:t>
        <a:bodyPr/>
        <a:lstStyle/>
        <a:p>
          <a:endParaRPr lang="en-US"/>
        </a:p>
      </dgm:t>
    </dgm:pt>
    <dgm:pt modelId="{7DF40116-8450-E541-8C41-A239011A95A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3200" b="1" dirty="0" smtClean="0">
              <a:solidFill>
                <a:srgbClr val="000000"/>
              </a:solidFill>
            </a:rPr>
            <a:t>Organizing</a:t>
          </a:r>
          <a:endParaRPr lang="en-US" sz="3200" b="1" dirty="0">
            <a:solidFill>
              <a:srgbClr val="000000"/>
            </a:solidFill>
          </a:endParaRPr>
        </a:p>
      </dgm:t>
    </dgm:pt>
    <dgm:pt modelId="{20AD6A18-853D-D449-AEFC-B9304383838D}" type="sibTrans" cxnId="{CF4D9C8B-AB7B-F44D-8B1D-7242B150B6A2}">
      <dgm:prSet/>
      <dgm:spPr/>
      <dgm:t>
        <a:bodyPr/>
        <a:lstStyle/>
        <a:p>
          <a:endParaRPr lang="en-US"/>
        </a:p>
      </dgm:t>
    </dgm:pt>
    <dgm:pt modelId="{2F36B62A-068C-9C44-B36B-1D26B5C805A4}" type="parTrans" cxnId="{CF4D9C8B-AB7B-F44D-8B1D-7242B150B6A2}">
      <dgm:prSet/>
      <dgm:spPr/>
      <dgm:t>
        <a:bodyPr/>
        <a:lstStyle/>
        <a:p>
          <a:endParaRPr lang="en-US"/>
        </a:p>
      </dgm:t>
    </dgm:pt>
    <dgm:pt modelId="{B14793B3-CC80-A64D-8802-A16BE6FFC57B}" type="pres">
      <dgm:prSet presAssocID="{64EBF927-8051-A04B-80E5-AA94CD2CB1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4E1A53-EBBB-2148-B2A9-8686BB12CDDD}" type="pres">
      <dgm:prSet presAssocID="{950DE887-3CFC-C341-B688-5FCE3491ADCD}" presName="parentLin" presStyleCnt="0"/>
      <dgm:spPr/>
    </dgm:pt>
    <dgm:pt modelId="{2F9C3A34-4B2B-A14F-A6D3-F5E02F1AEE8D}" type="pres">
      <dgm:prSet presAssocID="{950DE887-3CFC-C341-B688-5FCE3491ADC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B5DA368-24A1-EC40-AB71-B21275A49980}" type="pres">
      <dgm:prSet presAssocID="{950DE887-3CFC-C341-B688-5FCE3491ADC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B7916-F9E4-EC47-ADA4-0EE154484A93}" type="pres">
      <dgm:prSet presAssocID="{950DE887-3CFC-C341-B688-5FCE3491ADCD}" presName="negativeSpace" presStyleCnt="0"/>
      <dgm:spPr/>
    </dgm:pt>
    <dgm:pt modelId="{2704912D-7E12-FA4E-A959-B178186D4E9C}" type="pres">
      <dgm:prSet presAssocID="{950DE887-3CFC-C341-B688-5FCE3491ADCD}" presName="childText" presStyleLbl="conFgAcc1" presStyleIdx="0" presStyleCnt="5">
        <dgm:presLayoutVars>
          <dgm:bulletEnabled val="1"/>
        </dgm:presLayoutVars>
      </dgm:prSet>
      <dgm:spPr/>
    </dgm:pt>
    <dgm:pt modelId="{187154C6-EA66-3E4C-8C6A-FDD24EEE4C9B}" type="pres">
      <dgm:prSet presAssocID="{EB25AE9C-BB3C-0742-A9B7-A915BE79F8D0}" presName="spaceBetweenRectangles" presStyleCnt="0"/>
      <dgm:spPr/>
    </dgm:pt>
    <dgm:pt modelId="{887931DE-A87A-4743-B3B3-28509002D61A}" type="pres">
      <dgm:prSet presAssocID="{21335BCD-211A-E545-A720-2041DFEAB26E}" presName="parentLin" presStyleCnt="0"/>
      <dgm:spPr/>
    </dgm:pt>
    <dgm:pt modelId="{EF9EDAB2-FE97-D649-BE5B-92527AED084F}" type="pres">
      <dgm:prSet presAssocID="{21335BCD-211A-E545-A720-2041DFEAB26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D220185-A736-704C-A734-A807507F003E}" type="pres">
      <dgm:prSet presAssocID="{21335BCD-211A-E545-A720-2041DFEAB26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B9CE7-4C9B-D449-A164-6E4F174E4BF1}" type="pres">
      <dgm:prSet presAssocID="{21335BCD-211A-E545-A720-2041DFEAB26E}" presName="negativeSpace" presStyleCnt="0"/>
      <dgm:spPr/>
    </dgm:pt>
    <dgm:pt modelId="{4409A7AA-AF49-6F44-B679-7404705A4E0B}" type="pres">
      <dgm:prSet presAssocID="{21335BCD-211A-E545-A720-2041DFEAB26E}" presName="childText" presStyleLbl="conFgAcc1" presStyleIdx="1" presStyleCnt="5">
        <dgm:presLayoutVars>
          <dgm:bulletEnabled val="1"/>
        </dgm:presLayoutVars>
      </dgm:prSet>
      <dgm:spPr/>
    </dgm:pt>
    <dgm:pt modelId="{DF0B3BAE-0E31-154B-BF5D-97CD9EC1490B}" type="pres">
      <dgm:prSet presAssocID="{99881D61-BC1B-144D-A80D-1085B675DBD8}" presName="spaceBetweenRectangles" presStyleCnt="0"/>
      <dgm:spPr/>
    </dgm:pt>
    <dgm:pt modelId="{1FC7E779-C8BE-4B4C-8A5F-CFCD0BD28A62}" type="pres">
      <dgm:prSet presAssocID="{F8FFFCF0-3732-1045-AEC6-DEC09A8EFC3A}" presName="parentLin" presStyleCnt="0"/>
      <dgm:spPr/>
    </dgm:pt>
    <dgm:pt modelId="{47E22883-39B6-B447-96BB-3CE9C62A773D}" type="pres">
      <dgm:prSet presAssocID="{F8FFFCF0-3732-1045-AEC6-DEC09A8EFC3A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04E7F807-5707-3741-BA8F-6ED730906AB8}" type="pres">
      <dgm:prSet presAssocID="{F8FFFCF0-3732-1045-AEC6-DEC09A8EFC3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6F055-9F7C-C040-9D60-E9456606FEF1}" type="pres">
      <dgm:prSet presAssocID="{F8FFFCF0-3732-1045-AEC6-DEC09A8EFC3A}" presName="negativeSpace" presStyleCnt="0"/>
      <dgm:spPr/>
    </dgm:pt>
    <dgm:pt modelId="{FCD3742A-CD05-8041-B26D-73FD997F1C33}" type="pres">
      <dgm:prSet presAssocID="{F8FFFCF0-3732-1045-AEC6-DEC09A8EFC3A}" presName="childText" presStyleLbl="conFgAcc1" presStyleIdx="2" presStyleCnt="5">
        <dgm:presLayoutVars>
          <dgm:bulletEnabled val="1"/>
        </dgm:presLayoutVars>
      </dgm:prSet>
      <dgm:spPr/>
    </dgm:pt>
    <dgm:pt modelId="{8841D5CD-35F5-0F40-93E8-BADBCBF477D8}" type="pres">
      <dgm:prSet presAssocID="{9C59A544-C8C2-DB4B-AFE0-CDB241EABBE8}" presName="spaceBetweenRectangles" presStyleCnt="0"/>
      <dgm:spPr/>
    </dgm:pt>
    <dgm:pt modelId="{F2D53368-670B-2042-8E04-B686A8FF8754}" type="pres">
      <dgm:prSet presAssocID="{7DF40116-8450-E541-8C41-A239011A95AD}" presName="parentLin" presStyleCnt="0"/>
      <dgm:spPr/>
    </dgm:pt>
    <dgm:pt modelId="{D3467A0D-7EBD-7E4C-BFBB-C73915A09583}" type="pres">
      <dgm:prSet presAssocID="{7DF40116-8450-E541-8C41-A239011A95AD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3917CDD-A251-F04D-BD04-66009A416E0C}" type="pres">
      <dgm:prSet presAssocID="{7DF40116-8450-E541-8C41-A239011A95A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2CCA3-2B4E-1F47-B3F5-A071DF8C32DB}" type="pres">
      <dgm:prSet presAssocID="{7DF40116-8450-E541-8C41-A239011A95AD}" presName="negativeSpace" presStyleCnt="0"/>
      <dgm:spPr/>
    </dgm:pt>
    <dgm:pt modelId="{38E5AD6A-235C-0845-A069-D091DE9376F5}" type="pres">
      <dgm:prSet presAssocID="{7DF40116-8450-E541-8C41-A239011A95AD}" presName="childText" presStyleLbl="conFgAcc1" presStyleIdx="3" presStyleCnt="5">
        <dgm:presLayoutVars>
          <dgm:bulletEnabled val="1"/>
        </dgm:presLayoutVars>
      </dgm:prSet>
      <dgm:spPr/>
    </dgm:pt>
    <dgm:pt modelId="{CD15CADE-1A5E-C74B-83A3-C26F49F36AF9}" type="pres">
      <dgm:prSet presAssocID="{20AD6A18-853D-D449-AEFC-B9304383838D}" presName="spaceBetweenRectangles" presStyleCnt="0"/>
      <dgm:spPr/>
    </dgm:pt>
    <dgm:pt modelId="{44980E89-267F-3D46-B601-1528C77E7C77}" type="pres">
      <dgm:prSet presAssocID="{247FBA81-9991-5142-92E5-49032E52DCAE}" presName="parentLin" presStyleCnt="0"/>
      <dgm:spPr/>
    </dgm:pt>
    <dgm:pt modelId="{86842B23-7CDB-8647-A9AB-EB54F88B5A3E}" type="pres">
      <dgm:prSet presAssocID="{247FBA81-9991-5142-92E5-49032E52DCAE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E976C5EF-381E-0F44-AAD6-58D05E317E44}" type="pres">
      <dgm:prSet presAssocID="{247FBA81-9991-5142-92E5-49032E52DCA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7E7CF-9F5C-CE48-B7D9-CEE44CD30462}" type="pres">
      <dgm:prSet presAssocID="{247FBA81-9991-5142-92E5-49032E52DCAE}" presName="negativeSpace" presStyleCnt="0"/>
      <dgm:spPr/>
    </dgm:pt>
    <dgm:pt modelId="{4B2DEEBF-6D23-6C4F-A2C4-68FB5882E251}" type="pres">
      <dgm:prSet presAssocID="{247FBA81-9991-5142-92E5-49032E52DCA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0DD0AE1-BD57-41EF-9599-1245B6C953C0}" type="presOf" srcId="{247FBA81-9991-5142-92E5-49032E52DCAE}" destId="{86842B23-7CDB-8647-A9AB-EB54F88B5A3E}" srcOrd="0" destOrd="0" presId="urn:microsoft.com/office/officeart/2005/8/layout/list1"/>
    <dgm:cxn modelId="{E5915E87-746A-4472-92D3-EE3F26B947B8}" type="presOf" srcId="{247FBA81-9991-5142-92E5-49032E52DCAE}" destId="{E976C5EF-381E-0F44-AAD6-58D05E317E44}" srcOrd="1" destOrd="0" presId="urn:microsoft.com/office/officeart/2005/8/layout/list1"/>
    <dgm:cxn modelId="{CF4D9C8B-AB7B-F44D-8B1D-7242B150B6A2}" srcId="{64EBF927-8051-A04B-80E5-AA94CD2CB13E}" destId="{7DF40116-8450-E541-8C41-A239011A95AD}" srcOrd="3" destOrd="0" parTransId="{2F36B62A-068C-9C44-B36B-1D26B5C805A4}" sibTransId="{20AD6A18-853D-D449-AEFC-B9304383838D}"/>
    <dgm:cxn modelId="{4F5FC0F4-670B-4A4D-B043-39BA1A2F03CC}" type="presOf" srcId="{64EBF927-8051-A04B-80E5-AA94CD2CB13E}" destId="{B14793B3-CC80-A64D-8802-A16BE6FFC57B}" srcOrd="0" destOrd="0" presId="urn:microsoft.com/office/officeart/2005/8/layout/list1"/>
    <dgm:cxn modelId="{384BAFFC-AF41-6D4D-B28B-5C8DF6931191}" srcId="{64EBF927-8051-A04B-80E5-AA94CD2CB13E}" destId="{950DE887-3CFC-C341-B688-5FCE3491ADCD}" srcOrd="0" destOrd="0" parTransId="{A2F62F7B-51C5-BB49-B2A3-CE1B5F956D81}" sibTransId="{EB25AE9C-BB3C-0742-A9B7-A915BE79F8D0}"/>
    <dgm:cxn modelId="{4DB454A7-0DA7-D14D-A3A7-534687EA9F54}" srcId="{64EBF927-8051-A04B-80E5-AA94CD2CB13E}" destId="{21335BCD-211A-E545-A720-2041DFEAB26E}" srcOrd="1" destOrd="0" parTransId="{2795A1FE-26DC-CC43-BD42-1F4A19840DE6}" sibTransId="{99881D61-BC1B-144D-A80D-1085B675DBD8}"/>
    <dgm:cxn modelId="{35C376AD-978F-4605-9CEA-8A519AF46C23}" type="presOf" srcId="{F8FFFCF0-3732-1045-AEC6-DEC09A8EFC3A}" destId="{04E7F807-5707-3741-BA8F-6ED730906AB8}" srcOrd="1" destOrd="0" presId="urn:microsoft.com/office/officeart/2005/8/layout/list1"/>
    <dgm:cxn modelId="{E6E6697A-C6B4-47BA-9D56-302F83DA38AF}" type="presOf" srcId="{F8FFFCF0-3732-1045-AEC6-DEC09A8EFC3A}" destId="{47E22883-39B6-B447-96BB-3CE9C62A773D}" srcOrd="0" destOrd="0" presId="urn:microsoft.com/office/officeart/2005/8/layout/list1"/>
    <dgm:cxn modelId="{2C5F4662-ED92-F64A-8AA1-D698C6A17823}" srcId="{64EBF927-8051-A04B-80E5-AA94CD2CB13E}" destId="{247FBA81-9991-5142-92E5-49032E52DCAE}" srcOrd="4" destOrd="0" parTransId="{A64C79BC-B0E8-1344-A6B2-48224B448189}" sibTransId="{CCE7F837-E715-984B-B751-1EE153BAC68A}"/>
    <dgm:cxn modelId="{897B9F5B-48C0-4DEA-A7C2-A34D7943EDE9}" type="presOf" srcId="{21335BCD-211A-E545-A720-2041DFEAB26E}" destId="{EF9EDAB2-FE97-D649-BE5B-92527AED084F}" srcOrd="0" destOrd="0" presId="urn:microsoft.com/office/officeart/2005/8/layout/list1"/>
    <dgm:cxn modelId="{89E63579-26B3-4269-90F4-3CB368D60D95}" type="presOf" srcId="{7DF40116-8450-E541-8C41-A239011A95AD}" destId="{83917CDD-A251-F04D-BD04-66009A416E0C}" srcOrd="1" destOrd="0" presId="urn:microsoft.com/office/officeart/2005/8/layout/list1"/>
    <dgm:cxn modelId="{F1527F2F-9670-4886-98B8-E853E8891C76}" type="presOf" srcId="{21335BCD-211A-E545-A720-2041DFEAB26E}" destId="{6D220185-A736-704C-A734-A807507F003E}" srcOrd="1" destOrd="0" presId="urn:microsoft.com/office/officeart/2005/8/layout/list1"/>
    <dgm:cxn modelId="{E289E5BF-BE6A-47B5-B6B1-FF3FEE01C974}" type="presOf" srcId="{950DE887-3CFC-C341-B688-5FCE3491ADCD}" destId="{2F9C3A34-4B2B-A14F-A6D3-F5E02F1AEE8D}" srcOrd="0" destOrd="0" presId="urn:microsoft.com/office/officeart/2005/8/layout/list1"/>
    <dgm:cxn modelId="{8DDF9A43-001F-4D96-ADF2-C38F9FBDC1C6}" type="presOf" srcId="{950DE887-3CFC-C341-B688-5FCE3491ADCD}" destId="{5B5DA368-24A1-EC40-AB71-B21275A49980}" srcOrd="1" destOrd="0" presId="urn:microsoft.com/office/officeart/2005/8/layout/list1"/>
    <dgm:cxn modelId="{717C02CE-0FBC-6B41-BC7C-5B52600CC2DA}" srcId="{64EBF927-8051-A04B-80E5-AA94CD2CB13E}" destId="{F8FFFCF0-3732-1045-AEC6-DEC09A8EFC3A}" srcOrd="2" destOrd="0" parTransId="{AB99E18E-1C84-EB4B-9CCB-8B96D82B3A0D}" sibTransId="{9C59A544-C8C2-DB4B-AFE0-CDB241EABBE8}"/>
    <dgm:cxn modelId="{7440D965-E020-488C-AFBD-BFBECE95E495}" type="presOf" srcId="{7DF40116-8450-E541-8C41-A239011A95AD}" destId="{D3467A0D-7EBD-7E4C-BFBB-C73915A09583}" srcOrd="0" destOrd="0" presId="urn:microsoft.com/office/officeart/2005/8/layout/list1"/>
    <dgm:cxn modelId="{92CE1FE4-ABA7-42E1-A191-91F94F939073}" type="presParOf" srcId="{B14793B3-CC80-A64D-8802-A16BE6FFC57B}" destId="{EF4E1A53-EBBB-2148-B2A9-8686BB12CDDD}" srcOrd="0" destOrd="0" presId="urn:microsoft.com/office/officeart/2005/8/layout/list1"/>
    <dgm:cxn modelId="{E0ED7EB3-7D52-48FE-B6EF-B7B186618797}" type="presParOf" srcId="{EF4E1A53-EBBB-2148-B2A9-8686BB12CDDD}" destId="{2F9C3A34-4B2B-A14F-A6D3-F5E02F1AEE8D}" srcOrd="0" destOrd="0" presId="urn:microsoft.com/office/officeart/2005/8/layout/list1"/>
    <dgm:cxn modelId="{78474020-2352-4A37-B06E-C3E46C4A53F4}" type="presParOf" srcId="{EF4E1A53-EBBB-2148-B2A9-8686BB12CDDD}" destId="{5B5DA368-24A1-EC40-AB71-B21275A49980}" srcOrd="1" destOrd="0" presId="urn:microsoft.com/office/officeart/2005/8/layout/list1"/>
    <dgm:cxn modelId="{FBC30559-CF2A-4AC9-ABF7-2F40F9F65A8B}" type="presParOf" srcId="{B14793B3-CC80-A64D-8802-A16BE6FFC57B}" destId="{076B7916-F9E4-EC47-ADA4-0EE154484A93}" srcOrd="1" destOrd="0" presId="urn:microsoft.com/office/officeart/2005/8/layout/list1"/>
    <dgm:cxn modelId="{4D867DA8-8D5E-422C-B747-2D4E694DC456}" type="presParOf" srcId="{B14793B3-CC80-A64D-8802-A16BE6FFC57B}" destId="{2704912D-7E12-FA4E-A959-B178186D4E9C}" srcOrd="2" destOrd="0" presId="urn:microsoft.com/office/officeart/2005/8/layout/list1"/>
    <dgm:cxn modelId="{C8F2BC87-9DF7-47FE-B984-49DCA73AD2B6}" type="presParOf" srcId="{B14793B3-CC80-A64D-8802-A16BE6FFC57B}" destId="{187154C6-EA66-3E4C-8C6A-FDD24EEE4C9B}" srcOrd="3" destOrd="0" presId="urn:microsoft.com/office/officeart/2005/8/layout/list1"/>
    <dgm:cxn modelId="{9ABA1ED0-3336-4DF5-AFEB-464DE2C35DF6}" type="presParOf" srcId="{B14793B3-CC80-A64D-8802-A16BE6FFC57B}" destId="{887931DE-A87A-4743-B3B3-28509002D61A}" srcOrd="4" destOrd="0" presId="urn:microsoft.com/office/officeart/2005/8/layout/list1"/>
    <dgm:cxn modelId="{291D10FE-8EA3-4537-B630-403B305D28FF}" type="presParOf" srcId="{887931DE-A87A-4743-B3B3-28509002D61A}" destId="{EF9EDAB2-FE97-D649-BE5B-92527AED084F}" srcOrd="0" destOrd="0" presId="urn:microsoft.com/office/officeart/2005/8/layout/list1"/>
    <dgm:cxn modelId="{B7ADB182-6722-4264-B1CC-977FD01325F3}" type="presParOf" srcId="{887931DE-A87A-4743-B3B3-28509002D61A}" destId="{6D220185-A736-704C-A734-A807507F003E}" srcOrd="1" destOrd="0" presId="urn:microsoft.com/office/officeart/2005/8/layout/list1"/>
    <dgm:cxn modelId="{CE0B7EE1-749F-4C3A-B1DE-A521640369FC}" type="presParOf" srcId="{B14793B3-CC80-A64D-8802-A16BE6FFC57B}" destId="{6CBB9CE7-4C9B-D449-A164-6E4F174E4BF1}" srcOrd="5" destOrd="0" presId="urn:microsoft.com/office/officeart/2005/8/layout/list1"/>
    <dgm:cxn modelId="{8D42CAA5-7DF5-4BFF-A162-187E7CD0513B}" type="presParOf" srcId="{B14793B3-CC80-A64D-8802-A16BE6FFC57B}" destId="{4409A7AA-AF49-6F44-B679-7404705A4E0B}" srcOrd="6" destOrd="0" presId="urn:microsoft.com/office/officeart/2005/8/layout/list1"/>
    <dgm:cxn modelId="{84323174-1EF7-4277-B583-F7512173290F}" type="presParOf" srcId="{B14793B3-CC80-A64D-8802-A16BE6FFC57B}" destId="{DF0B3BAE-0E31-154B-BF5D-97CD9EC1490B}" srcOrd="7" destOrd="0" presId="urn:microsoft.com/office/officeart/2005/8/layout/list1"/>
    <dgm:cxn modelId="{5BFE399C-07DB-4EA8-BB2B-031652315F9F}" type="presParOf" srcId="{B14793B3-CC80-A64D-8802-A16BE6FFC57B}" destId="{1FC7E779-C8BE-4B4C-8A5F-CFCD0BD28A62}" srcOrd="8" destOrd="0" presId="urn:microsoft.com/office/officeart/2005/8/layout/list1"/>
    <dgm:cxn modelId="{B8056880-0A32-4CC9-8DC4-6DDCB2BB8C74}" type="presParOf" srcId="{1FC7E779-C8BE-4B4C-8A5F-CFCD0BD28A62}" destId="{47E22883-39B6-B447-96BB-3CE9C62A773D}" srcOrd="0" destOrd="0" presId="urn:microsoft.com/office/officeart/2005/8/layout/list1"/>
    <dgm:cxn modelId="{F2AC3A70-C57E-41C9-965C-41616A3FBBBF}" type="presParOf" srcId="{1FC7E779-C8BE-4B4C-8A5F-CFCD0BD28A62}" destId="{04E7F807-5707-3741-BA8F-6ED730906AB8}" srcOrd="1" destOrd="0" presId="urn:microsoft.com/office/officeart/2005/8/layout/list1"/>
    <dgm:cxn modelId="{B399E23D-B34C-420A-8DF8-74A7EE673411}" type="presParOf" srcId="{B14793B3-CC80-A64D-8802-A16BE6FFC57B}" destId="{BDB6F055-9F7C-C040-9D60-E9456606FEF1}" srcOrd="9" destOrd="0" presId="urn:microsoft.com/office/officeart/2005/8/layout/list1"/>
    <dgm:cxn modelId="{EC8E870A-C960-431B-BA56-3E3BA7812357}" type="presParOf" srcId="{B14793B3-CC80-A64D-8802-A16BE6FFC57B}" destId="{FCD3742A-CD05-8041-B26D-73FD997F1C33}" srcOrd="10" destOrd="0" presId="urn:microsoft.com/office/officeart/2005/8/layout/list1"/>
    <dgm:cxn modelId="{1B612A53-7C52-4E0B-B418-685E1F6863D1}" type="presParOf" srcId="{B14793B3-CC80-A64D-8802-A16BE6FFC57B}" destId="{8841D5CD-35F5-0F40-93E8-BADBCBF477D8}" srcOrd="11" destOrd="0" presId="urn:microsoft.com/office/officeart/2005/8/layout/list1"/>
    <dgm:cxn modelId="{D2B8439D-E82D-4E7D-8553-A70041A26699}" type="presParOf" srcId="{B14793B3-CC80-A64D-8802-A16BE6FFC57B}" destId="{F2D53368-670B-2042-8E04-B686A8FF8754}" srcOrd="12" destOrd="0" presId="urn:microsoft.com/office/officeart/2005/8/layout/list1"/>
    <dgm:cxn modelId="{B3168531-A160-470F-AC9E-55B9FCF27997}" type="presParOf" srcId="{F2D53368-670B-2042-8E04-B686A8FF8754}" destId="{D3467A0D-7EBD-7E4C-BFBB-C73915A09583}" srcOrd="0" destOrd="0" presId="urn:microsoft.com/office/officeart/2005/8/layout/list1"/>
    <dgm:cxn modelId="{B8059D5D-04AE-47F3-B507-E65910EFBF48}" type="presParOf" srcId="{F2D53368-670B-2042-8E04-B686A8FF8754}" destId="{83917CDD-A251-F04D-BD04-66009A416E0C}" srcOrd="1" destOrd="0" presId="urn:microsoft.com/office/officeart/2005/8/layout/list1"/>
    <dgm:cxn modelId="{00658019-4AD9-45BC-A8F2-928F0F0A6EDD}" type="presParOf" srcId="{B14793B3-CC80-A64D-8802-A16BE6FFC57B}" destId="{A922CCA3-2B4E-1F47-B3F5-A071DF8C32DB}" srcOrd="13" destOrd="0" presId="urn:microsoft.com/office/officeart/2005/8/layout/list1"/>
    <dgm:cxn modelId="{F1CCA9E0-FC9E-44BF-BDC5-3A59578143F2}" type="presParOf" srcId="{B14793B3-CC80-A64D-8802-A16BE6FFC57B}" destId="{38E5AD6A-235C-0845-A069-D091DE9376F5}" srcOrd="14" destOrd="0" presId="urn:microsoft.com/office/officeart/2005/8/layout/list1"/>
    <dgm:cxn modelId="{4E774DBF-5E3B-4950-B903-413339DAC1B0}" type="presParOf" srcId="{B14793B3-CC80-A64D-8802-A16BE6FFC57B}" destId="{CD15CADE-1A5E-C74B-83A3-C26F49F36AF9}" srcOrd="15" destOrd="0" presId="urn:microsoft.com/office/officeart/2005/8/layout/list1"/>
    <dgm:cxn modelId="{300F477D-3DC8-4DBB-B099-661581816B0D}" type="presParOf" srcId="{B14793B3-CC80-A64D-8802-A16BE6FFC57B}" destId="{44980E89-267F-3D46-B601-1528C77E7C77}" srcOrd="16" destOrd="0" presId="urn:microsoft.com/office/officeart/2005/8/layout/list1"/>
    <dgm:cxn modelId="{6362997A-9337-43B4-9FEB-C2702744EB5C}" type="presParOf" srcId="{44980E89-267F-3D46-B601-1528C77E7C77}" destId="{86842B23-7CDB-8647-A9AB-EB54F88B5A3E}" srcOrd="0" destOrd="0" presId="urn:microsoft.com/office/officeart/2005/8/layout/list1"/>
    <dgm:cxn modelId="{0E5E626A-C80F-4C34-B40C-A5AED4F6D115}" type="presParOf" srcId="{44980E89-267F-3D46-B601-1528C77E7C77}" destId="{E976C5EF-381E-0F44-AAD6-58D05E317E44}" srcOrd="1" destOrd="0" presId="urn:microsoft.com/office/officeart/2005/8/layout/list1"/>
    <dgm:cxn modelId="{1191EA9C-D409-4981-B8BE-01CB6BF8B9F8}" type="presParOf" srcId="{B14793B3-CC80-A64D-8802-A16BE6FFC57B}" destId="{2867E7CF-9F5C-CE48-B7D9-CEE44CD30462}" srcOrd="17" destOrd="0" presId="urn:microsoft.com/office/officeart/2005/8/layout/list1"/>
    <dgm:cxn modelId="{8410EDA9-2C00-42AC-8B6C-600C84979A32}" type="presParOf" srcId="{B14793B3-CC80-A64D-8802-A16BE6FFC57B}" destId="{4B2DEEBF-6D23-6C4F-A2C4-68FB5882E251}" srcOrd="18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EBF927-8051-A04B-80E5-AA94CD2CB13E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0DE887-3CFC-C341-B688-5FCE3491ADC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d-ID" sz="3200" b="1" dirty="0" smtClean="0">
              <a:solidFill>
                <a:schemeClr val="bg1"/>
              </a:solidFill>
            </a:rPr>
            <a:t>Imitation</a:t>
          </a:r>
          <a:endParaRPr lang="en-US" sz="3200" b="1" dirty="0">
            <a:solidFill>
              <a:schemeClr val="bg1"/>
            </a:solidFill>
          </a:endParaRPr>
        </a:p>
      </dgm:t>
    </dgm:pt>
    <dgm:pt modelId="{A2F62F7B-51C5-BB49-B2A3-CE1B5F956D81}" type="parTrans" cxnId="{384BAFFC-AF41-6D4D-B28B-5C8DF6931191}">
      <dgm:prSet/>
      <dgm:spPr/>
      <dgm:t>
        <a:bodyPr/>
        <a:lstStyle/>
        <a:p>
          <a:endParaRPr lang="en-US"/>
        </a:p>
      </dgm:t>
    </dgm:pt>
    <dgm:pt modelId="{EB25AE9C-BB3C-0742-A9B7-A915BE79F8D0}" type="sibTrans" cxnId="{384BAFFC-AF41-6D4D-B28B-5C8DF6931191}">
      <dgm:prSet/>
      <dgm:spPr/>
      <dgm:t>
        <a:bodyPr/>
        <a:lstStyle/>
        <a:p>
          <a:endParaRPr lang="en-US"/>
        </a:p>
      </dgm:t>
    </dgm:pt>
    <dgm:pt modelId="{21335BCD-211A-E545-A720-2041DFEAB26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d-ID" sz="3200" b="1" dirty="0" smtClean="0">
              <a:solidFill>
                <a:srgbClr val="000000"/>
              </a:solidFill>
            </a:rPr>
            <a:t>Manipulation</a:t>
          </a:r>
          <a:endParaRPr lang="en-US" sz="3200" b="1" dirty="0">
            <a:solidFill>
              <a:srgbClr val="000000"/>
            </a:solidFill>
          </a:endParaRPr>
        </a:p>
      </dgm:t>
    </dgm:pt>
    <dgm:pt modelId="{2795A1FE-26DC-CC43-BD42-1F4A19840DE6}" type="parTrans" cxnId="{4DB454A7-0DA7-D14D-A3A7-534687EA9F54}">
      <dgm:prSet/>
      <dgm:spPr/>
      <dgm:t>
        <a:bodyPr/>
        <a:lstStyle/>
        <a:p>
          <a:endParaRPr lang="en-US"/>
        </a:p>
      </dgm:t>
    </dgm:pt>
    <dgm:pt modelId="{99881D61-BC1B-144D-A80D-1085B675DBD8}" type="sibTrans" cxnId="{4DB454A7-0DA7-D14D-A3A7-534687EA9F54}">
      <dgm:prSet/>
      <dgm:spPr/>
      <dgm:t>
        <a:bodyPr/>
        <a:lstStyle/>
        <a:p>
          <a:endParaRPr lang="en-US"/>
        </a:p>
      </dgm:t>
    </dgm:pt>
    <dgm:pt modelId="{F8FFFCF0-3732-1045-AEC6-DEC09A8EFC3A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sz="3200" b="1" dirty="0" smtClean="0">
              <a:solidFill>
                <a:srgbClr val="000000"/>
              </a:solidFill>
            </a:rPr>
            <a:t>Precision</a:t>
          </a:r>
          <a:endParaRPr lang="en-US" sz="3200" b="1" dirty="0">
            <a:solidFill>
              <a:srgbClr val="000000"/>
            </a:solidFill>
          </a:endParaRPr>
        </a:p>
      </dgm:t>
    </dgm:pt>
    <dgm:pt modelId="{AB99E18E-1C84-EB4B-9CCB-8B96D82B3A0D}" type="parTrans" cxnId="{717C02CE-0FBC-6B41-BC7C-5B52600CC2DA}">
      <dgm:prSet/>
      <dgm:spPr/>
      <dgm:t>
        <a:bodyPr/>
        <a:lstStyle/>
        <a:p>
          <a:endParaRPr lang="en-US"/>
        </a:p>
      </dgm:t>
    </dgm:pt>
    <dgm:pt modelId="{9C59A544-C8C2-DB4B-AFE0-CDB241EABBE8}" type="sibTrans" cxnId="{717C02CE-0FBC-6B41-BC7C-5B52600CC2DA}">
      <dgm:prSet/>
      <dgm:spPr/>
      <dgm:t>
        <a:bodyPr/>
        <a:lstStyle/>
        <a:p>
          <a:endParaRPr lang="en-US"/>
        </a:p>
      </dgm:t>
    </dgm:pt>
    <dgm:pt modelId="{7DF40116-8450-E541-8C41-A239011A95AD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3200" b="1" dirty="0" smtClean="0">
              <a:solidFill>
                <a:srgbClr val="000000"/>
              </a:solidFill>
            </a:rPr>
            <a:t>Articulation</a:t>
          </a:r>
          <a:endParaRPr lang="en-US" sz="3200" b="1" dirty="0">
            <a:solidFill>
              <a:srgbClr val="000000"/>
            </a:solidFill>
          </a:endParaRPr>
        </a:p>
      </dgm:t>
    </dgm:pt>
    <dgm:pt modelId="{2F36B62A-068C-9C44-B36B-1D26B5C805A4}" type="parTrans" cxnId="{CF4D9C8B-AB7B-F44D-8B1D-7242B150B6A2}">
      <dgm:prSet/>
      <dgm:spPr/>
      <dgm:t>
        <a:bodyPr/>
        <a:lstStyle/>
        <a:p>
          <a:endParaRPr lang="en-US"/>
        </a:p>
      </dgm:t>
    </dgm:pt>
    <dgm:pt modelId="{20AD6A18-853D-D449-AEFC-B9304383838D}" type="sibTrans" cxnId="{CF4D9C8B-AB7B-F44D-8B1D-7242B150B6A2}">
      <dgm:prSet/>
      <dgm:spPr/>
      <dgm:t>
        <a:bodyPr/>
        <a:lstStyle/>
        <a:p>
          <a:endParaRPr lang="en-US"/>
        </a:p>
      </dgm:t>
    </dgm:pt>
    <dgm:pt modelId="{247FBA81-9991-5142-92E5-49032E52DCAE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3200" b="1" dirty="0" smtClean="0">
              <a:solidFill>
                <a:srgbClr val="000000"/>
              </a:solidFill>
            </a:rPr>
            <a:t>Naturalization</a:t>
          </a:r>
          <a:endParaRPr lang="en-US" sz="3200" b="1" dirty="0">
            <a:solidFill>
              <a:srgbClr val="000000"/>
            </a:solidFill>
          </a:endParaRPr>
        </a:p>
      </dgm:t>
    </dgm:pt>
    <dgm:pt modelId="{A64C79BC-B0E8-1344-A6B2-48224B448189}" type="parTrans" cxnId="{2C5F4662-ED92-F64A-8AA1-D698C6A17823}">
      <dgm:prSet/>
      <dgm:spPr/>
      <dgm:t>
        <a:bodyPr/>
        <a:lstStyle/>
        <a:p>
          <a:endParaRPr lang="en-US"/>
        </a:p>
      </dgm:t>
    </dgm:pt>
    <dgm:pt modelId="{CCE7F837-E715-984B-B751-1EE153BAC68A}" type="sibTrans" cxnId="{2C5F4662-ED92-F64A-8AA1-D698C6A17823}">
      <dgm:prSet/>
      <dgm:spPr/>
      <dgm:t>
        <a:bodyPr/>
        <a:lstStyle/>
        <a:p>
          <a:endParaRPr lang="en-US"/>
        </a:p>
      </dgm:t>
    </dgm:pt>
    <dgm:pt modelId="{B14793B3-CC80-A64D-8802-A16BE6FFC57B}" type="pres">
      <dgm:prSet presAssocID="{64EBF927-8051-A04B-80E5-AA94CD2CB1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4E1A53-EBBB-2148-B2A9-8686BB12CDDD}" type="pres">
      <dgm:prSet presAssocID="{950DE887-3CFC-C341-B688-5FCE3491ADCD}" presName="parentLin" presStyleCnt="0"/>
      <dgm:spPr/>
    </dgm:pt>
    <dgm:pt modelId="{2F9C3A34-4B2B-A14F-A6D3-F5E02F1AEE8D}" type="pres">
      <dgm:prSet presAssocID="{950DE887-3CFC-C341-B688-5FCE3491ADC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B5DA368-24A1-EC40-AB71-B21275A49980}" type="pres">
      <dgm:prSet presAssocID="{950DE887-3CFC-C341-B688-5FCE3491ADC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B7916-F9E4-EC47-ADA4-0EE154484A93}" type="pres">
      <dgm:prSet presAssocID="{950DE887-3CFC-C341-B688-5FCE3491ADCD}" presName="negativeSpace" presStyleCnt="0"/>
      <dgm:spPr/>
    </dgm:pt>
    <dgm:pt modelId="{2704912D-7E12-FA4E-A959-B178186D4E9C}" type="pres">
      <dgm:prSet presAssocID="{950DE887-3CFC-C341-B688-5FCE3491ADCD}" presName="childText" presStyleLbl="conFgAcc1" presStyleIdx="0" presStyleCnt="5">
        <dgm:presLayoutVars>
          <dgm:bulletEnabled val="1"/>
        </dgm:presLayoutVars>
      </dgm:prSet>
      <dgm:spPr/>
    </dgm:pt>
    <dgm:pt modelId="{187154C6-EA66-3E4C-8C6A-FDD24EEE4C9B}" type="pres">
      <dgm:prSet presAssocID="{EB25AE9C-BB3C-0742-A9B7-A915BE79F8D0}" presName="spaceBetweenRectangles" presStyleCnt="0"/>
      <dgm:spPr/>
    </dgm:pt>
    <dgm:pt modelId="{887931DE-A87A-4743-B3B3-28509002D61A}" type="pres">
      <dgm:prSet presAssocID="{21335BCD-211A-E545-A720-2041DFEAB26E}" presName="parentLin" presStyleCnt="0"/>
      <dgm:spPr/>
    </dgm:pt>
    <dgm:pt modelId="{EF9EDAB2-FE97-D649-BE5B-92527AED084F}" type="pres">
      <dgm:prSet presAssocID="{21335BCD-211A-E545-A720-2041DFEAB26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D220185-A736-704C-A734-A807507F003E}" type="pres">
      <dgm:prSet presAssocID="{21335BCD-211A-E545-A720-2041DFEAB26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B9CE7-4C9B-D449-A164-6E4F174E4BF1}" type="pres">
      <dgm:prSet presAssocID="{21335BCD-211A-E545-A720-2041DFEAB26E}" presName="negativeSpace" presStyleCnt="0"/>
      <dgm:spPr/>
    </dgm:pt>
    <dgm:pt modelId="{4409A7AA-AF49-6F44-B679-7404705A4E0B}" type="pres">
      <dgm:prSet presAssocID="{21335BCD-211A-E545-A720-2041DFEAB26E}" presName="childText" presStyleLbl="conFgAcc1" presStyleIdx="1" presStyleCnt="5">
        <dgm:presLayoutVars>
          <dgm:bulletEnabled val="1"/>
        </dgm:presLayoutVars>
      </dgm:prSet>
      <dgm:spPr/>
    </dgm:pt>
    <dgm:pt modelId="{DF0B3BAE-0E31-154B-BF5D-97CD9EC1490B}" type="pres">
      <dgm:prSet presAssocID="{99881D61-BC1B-144D-A80D-1085B675DBD8}" presName="spaceBetweenRectangles" presStyleCnt="0"/>
      <dgm:spPr/>
    </dgm:pt>
    <dgm:pt modelId="{1FC7E779-C8BE-4B4C-8A5F-CFCD0BD28A62}" type="pres">
      <dgm:prSet presAssocID="{F8FFFCF0-3732-1045-AEC6-DEC09A8EFC3A}" presName="parentLin" presStyleCnt="0"/>
      <dgm:spPr/>
    </dgm:pt>
    <dgm:pt modelId="{47E22883-39B6-B447-96BB-3CE9C62A773D}" type="pres">
      <dgm:prSet presAssocID="{F8FFFCF0-3732-1045-AEC6-DEC09A8EFC3A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04E7F807-5707-3741-BA8F-6ED730906AB8}" type="pres">
      <dgm:prSet presAssocID="{F8FFFCF0-3732-1045-AEC6-DEC09A8EFC3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6F055-9F7C-C040-9D60-E9456606FEF1}" type="pres">
      <dgm:prSet presAssocID="{F8FFFCF0-3732-1045-AEC6-DEC09A8EFC3A}" presName="negativeSpace" presStyleCnt="0"/>
      <dgm:spPr/>
    </dgm:pt>
    <dgm:pt modelId="{FCD3742A-CD05-8041-B26D-73FD997F1C33}" type="pres">
      <dgm:prSet presAssocID="{F8FFFCF0-3732-1045-AEC6-DEC09A8EFC3A}" presName="childText" presStyleLbl="conFgAcc1" presStyleIdx="2" presStyleCnt="5">
        <dgm:presLayoutVars>
          <dgm:bulletEnabled val="1"/>
        </dgm:presLayoutVars>
      </dgm:prSet>
      <dgm:spPr/>
    </dgm:pt>
    <dgm:pt modelId="{8841D5CD-35F5-0F40-93E8-BADBCBF477D8}" type="pres">
      <dgm:prSet presAssocID="{9C59A544-C8C2-DB4B-AFE0-CDB241EABBE8}" presName="spaceBetweenRectangles" presStyleCnt="0"/>
      <dgm:spPr/>
    </dgm:pt>
    <dgm:pt modelId="{F2D53368-670B-2042-8E04-B686A8FF8754}" type="pres">
      <dgm:prSet presAssocID="{7DF40116-8450-E541-8C41-A239011A95AD}" presName="parentLin" presStyleCnt="0"/>
      <dgm:spPr/>
    </dgm:pt>
    <dgm:pt modelId="{D3467A0D-7EBD-7E4C-BFBB-C73915A09583}" type="pres">
      <dgm:prSet presAssocID="{7DF40116-8450-E541-8C41-A239011A95AD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3917CDD-A251-F04D-BD04-66009A416E0C}" type="pres">
      <dgm:prSet presAssocID="{7DF40116-8450-E541-8C41-A239011A95A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2CCA3-2B4E-1F47-B3F5-A071DF8C32DB}" type="pres">
      <dgm:prSet presAssocID="{7DF40116-8450-E541-8C41-A239011A95AD}" presName="negativeSpace" presStyleCnt="0"/>
      <dgm:spPr/>
    </dgm:pt>
    <dgm:pt modelId="{38E5AD6A-235C-0845-A069-D091DE9376F5}" type="pres">
      <dgm:prSet presAssocID="{7DF40116-8450-E541-8C41-A239011A95AD}" presName="childText" presStyleLbl="conFgAcc1" presStyleIdx="3" presStyleCnt="5">
        <dgm:presLayoutVars>
          <dgm:bulletEnabled val="1"/>
        </dgm:presLayoutVars>
      </dgm:prSet>
      <dgm:spPr/>
    </dgm:pt>
    <dgm:pt modelId="{CD15CADE-1A5E-C74B-83A3-C26F49F36AF9}" type="pres">
      <dgm:prSet presAssocID="{20AD6A18-853D-D449-AEFC-B9304383838D}" presName="spaceBetweenRectangles" presStyleCnt="0"/>
      <dgm:spPr/>
    </dgm:pt>
    <dgm:pt modelId="{44980E89-267F-3D46-B601-1528C77E7C77}" type="pres">
      <dgm:prSet presAssocID="{247FBA81-9991-5142-92E5-49032E52DCAE}" presName="parentLin" presStyleCnt="0"/>
      <dgm:spPr/>
    </dgm:pt>
    <dgm:pt modelId="{86842B23-7CDB-8647-A9AB-EB54F88B5A3E}" type="pres">
      <dgm:prSet presAssocID="{247FBA81-9991-5142-92E5-49032E52DCAE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E976C5EF-381E-0F44-AAD6-58D05E317E44}" type="pres">
      <dgm:prSet presAssocID="{247FBA81-9991-5142-92E5-49032E52DCA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7E7CF-9F5C-CE48-B7D9-CEE44CD30462}" type="pres">
      <dgm:prSet presAssocID="{247FBA81-9991-5142-92E5-49032E52DCAE}" presName="negativeSpace" presStyleCnt="0"/>
      <dgm:spPr/>
    </dgm:pt>
    <dgm:pt modelId="{4B2DEEBF-6D23-6C4F-A2C4-68FB5882E251}" type="pres">
      <dgm:prSet presAssocID="{247FBA81-9991-5142-92E5-49032E52DCA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F4D9C8B-AB7B-F44D-8B1D-7242B150B6A2}" srcId="{64EBF927-8051-A04B-80E5-AA94CD2CB13E}" destId="{7DF40116-8450-E541-8C41-A239011A95AD}" srcOrd="3" destOrd="0" parTransId="{2F36B62A-068C-9C44-B36B-1D26B5C805A4}" sibTransId="{20AD6A18-853D-D449-AEFC-B9304383838D}"/>
    <dgm:cxn modelId="{717C02CE-0FBC-6B41-BC7C-5B52600CC2DA}" srcId="{64EBF927-8051-A04B-80E5-AA94CD2CB13E}" destId="{F8FFFCF0-3732-1045-AEC6-DEC09A8EFC3A}" srcOrd="2" destOrd="0" parTransId="{AB99E18E-1C84-EB4B-9CCB-8B96D82B3A0D}" sibTransId="{9C59A544-C8C2-DB4B-AFE0-CDB241EABBE8}"/>
    <dgm:cxn modelId="{1704C62C-8470-4ECB-8CF9-A84189FFD6ED}" type="presOf" srcId="{F8FFFCF0-3732-1045-AEC6-DEC09A8EFC3A}" destId="{04E7F807-5707-3741-BA8F-6ED730906AB8}" srcOrd="1" destOrd="0" presId="urn:microsoft.com/office/officeart/2005/8/layout/list1"/>
    <dgm:cxn modelId="{73DDB64A-7143-4FA3-9844-7E7141B08D8B}" type="presOf" srcId="{7DF40116-8450-E541-8C41-A239011A95AD}" destId="{83917CDD-A251-F04D-BD04-66009A416E0C}" srcOrd="1" destOrd="0" presId="urn:microsoft.com/office/officeart/2005/8/layout/list1"/>
    <dgm:cxn modelId="{1F134BB4-CBD0-4BF6-8D3E-9229EB960533}" type="presOf" srcId="{247FBA81-9991-5142-92E5-49032E52DCAE}" destId="{E976C5EF-381E-0F44-AAD6-58D05E317E44}" srcOrd="1" destOrd="0" presId="urn:microsoft.com/office/officeart/2005/8/layout/list1"/>
    <dgm:cxn modelId="{30656917-6C61-4A4D-8C1B-B872D5467B5A}" type="presOf" srcId="{950DE887-3CFC-C341-B688-5FCE3491ADCD}" destId="{2F9C3A34-4B2B-A14F-A6D3-F5E02F1AEE8D}" srcOrd="0" destOrd="0" presId="urn:microsoft.com/office/officeart/2005/8/layout/list1"/>
    <dgm:cxn modelId="{21FDE6AE-2350-4907-AD56-1607B609DA22}" type="presOf" srcId="{64EBF927-8051-A04B-80E5-AA94CD2CB13E}" destId="{B14793B3-CC80-A64D-8802-A16BE6FFC57B}" srcOrd="0" destOrd="0" presId="urn:microsoft.com/office/officeart/2005/8/layout/list1"/>
    <dgm:cxn modelId="{2C5F4662-ED92-F64A-8AA1-D698C6A17823}" srcId="{64EBF927-8051-A04B-80E5-AA94CD2CB13E}" destId="{247FBA81-9991-5142-92E5-49032E52DCAE}" srcOrd="4" destOrd="0" parTransId="{A64C79BC-B0E8-1344-A6B2-48224B448189}" sibTransId="{CCE7F837-E715-984B-B751-1EE153BAC68A}"/>
    <dgm:cxn modelId="{D4EE7423-B362-452A-A219-D84FD4251C18}" type="presOf" srcId="{21335BCD-211A-E545-A720-2041DFEAB26E}" destId="{6D220185-A736-704C-A734-A807507F003E}" srcOrd="1" destOrd="0" presId="urn:microsoft.com/office/officeart/2005/8/layout/list1"/>
    <dgm:cxn modelId="{C2CF0690-5C1D-4DEC-844B-33F88603CA23}" type="presOf" srcId="{7DF40116-8450-E541-8C41-A239011A95AD}" destId="{D3467A0D-7EBD-7E4C-BFBB-C73915A09583}" srcOrd="0" destOrd="0" presId="urn:microsoft.com/office/officeart/2005/8/layout/list1"/>
    <dgm:cxn modelId="{384BAFFC-AF41-6D4D-B28B-5C8DF6931191}" srcId="{64EBF927-8051-A04B-80E5-AA94CD2CB13E}" destId="{950DE887-3CFC-C341-B688-5FCE3491ADCD}" srcOrd="0" destOrd="0" parTransId="{A2F62F7B-51C5-BB49-B2A3-CE1B5F956D81}" sibTransId="{EB25AE9C-BB3C-0742-A9B7-A915BE79F8D0}"/>
    <dgm:cxn modelId="{4DB454A7-0DA7-D14D-A3A7-534687EA9F54}" srcId="{64EBF927-8051-A04B-80E5-AA94CD2CB13E}" destId="{21335BCD-211A-E545-A720-2041DFEAB26E}" srcOrd="1" destOrd="0" parTransId="{2795A1FE-26DC-CC43-BD42-1F4A19840DE6}" sibTransId="{99881D61-BC1B-144D-A80D-1085B675DBD8}"/>
    <dgm:cxn modelId="{04D3D071-0AD4-4AA0-86E4-9EDCEF21BD18}" type="presOf" srcId="{950DE887-3CFC-C341-B688-5FCE3491ADCD}" destId="{5B5DA368-24A1-EC40-AB71-B21275A49980}" srcOrd="1" destOrd="0" presId="urn:microsoft.com/office/officeart/2005/8/layout/list1"/>
    <dgm:cxn modelId="{12058A25-71EA-46FF-9175-53CB4B158CAB}" type="presOf" srcId="{F8FFFCF0-3732-1045-AEC6-DEC09A8EFC3A}" destId="{47E22883-39B6-B447-96BB-3CE9C62A773D}" srcOrd="0" destOrd="0" presId="urn:microsoft.com/office/officeart/2005/8/layout/list1"/>
    <dgm:cxn modelId="{2643475D-1865-4458-91A5-2CA1F2A90E94}" type="presOf" srcId="{247FBA81-9991-5142-92E5-49032E52DCAE}" destId="{86842B23-7CDB-8647-A9AB-EB54F88B5A3E}" srcOrd="0" destOrd="0" presId="urn:microsoft.com/office/officeart/2005/8/layout/list1"/>
    <dgm:cxn modelId="{AF3A376E-55FD-460B-B1F5-2193C35ABC95}" type="presOf" srcId="{21335BCD-211A-E545-A720-2041DFEAB26E}" destId="{EF9EDAB2-FE97-D649-BE5B-92527AED084F}" srcOrd="0" destOrd="0" presId="urn:microsoft.com/office/officeart/2005/8/layout/list1"/>
    <dgm:cxn modelId="{41300730-5BF7-4376-978D-B9AC7CDD9EE4}" type="presParOf" srcId="{B14793B3-CC80-A64D-8802-A16BE6FFC57B}" destId="{EF4E1A53-EBBB-2148-B2A9-8686BB12CDDD}" srcOrd="0" destOrd="0" presId="urn:microsoft.com/office/officeart/2005/8/layout/list1"/>
    <dgm:cxn modelId="{91D3A5FA-1955-4D19-BBAC-5BFC2F405C08}" type="presParOf" srcId="{EF4E1A53-EBBB-2148-B2A9-8686BB12CDDD}" destId="{2F9C3A34-4B2B-A14F-A6D3-F5E02F1AEE8D}" srcOrd="0" destOrd="0" presId="urn:microsoft.com/office/officeart/2005/8/layout/list1"/>
    <dgm:cxn modelId="{84504D8C-AC5B-4BE7-98CD-7CFFBFB47B6B}" type="presParOf" srcId="{EF4E1A53-EBBB-2148-B2A9-8686BB12CDDD}" destId="{5B5DA368-24A1-EC40-AB71-B21275A49980}" srcOrd="1" destOrd="0" presId="urn:microsoft.com/office/officeart/2005/8/layout/list1"/>
    <dgm:cxn modelId="{C1824DA2-FB79-4491-9E9B-EC773605D3BF}" type="presParOf" srcId="{B14793B3-CC80-A64D-8802-A16BE6FFC57B}" destId="{076B7916-F9E4-EC47-ADA4-0EE154484A93}" srcOrd="1" destOrd="0" presId="urn:microsoft.com/office/officeart/2005/8/layout/list1"/>
    <dgm:cxn modelId="{9A0F2959-1DC5-41D2-8AB9-E2BA3E58D3DA}" type="presParOf" srcId="{B14793B3-CC80-A64D-8802-A16BE6FFC57B}" destId="{2704912D-7E12-FA4E-A959-B178186D4E9C}" srcOrd="2" destOrd="0" presId="urn:microsoft.com/office/officeart/2005/8/layout/list1"/>
    <dgm:cxn modelId="{212E0A57-85FC-458F-A242-DD0057427F8B}" type="presParOf" srcId="{B14793B3-CC80-A64D-8802-A16BE6FFC57B}" destId="{187154C6-EA66-3E4C-8C6A-FDD24EEE4C9B}" srcOrd="3" destOrd="0" presId="urn:microsoft.com/office/officeart/2005/8/layout/list1"/>
    <dgm:cxn modelId="{4FE0EEB1-66D2-41FF-A1A2-F2F0F1953B87}" type="presParOf" srcId="{B14793B3-CC80-A64D-8802-A16BE6FFC57B}" destId="{887931DE-A87A-4743-B3B3-28509002D61A}" srcOrd="4" destOrd="0" presId="urn:microsoft.com/office/officeart/2005/8/layout/list1"/>
    <dgm:cxn modelId="{3CFB6465-5081-45B8-B553-D8CEFD902D0B}" type="presParOf" srcId="{887931DE-A87A-4743-B3B3-28509002D61A}" destId="{EF9EDAB2-FE97-D649-BE5B-92527AED084F}" srcOrd="0" destOrd="0" presId="urn:microsoft.com/office/officeart/2005/8/layout/list1"/>
    <dgm:cxn modelId="{1953C41E-4846-45C0-B7AD-16A2F0783A9D}" type="presParOf" srcId="{887931DE-A87A-4743-B3B3-28509002D61A}" destId="{6D220185-A736-704C-A734-A807507F003E}" srcOrd="1" destOrd="0" presId="urn:microsoft.com/office/officeart/2005/8/layout/list1"/>
    <dgm:cxn modelId="{6BB32874-1DF1-4BEB-995B-7455E55B19B9}" type="presParOf" srcId="{B14793B3-CC80-A64D-8802-A16BE6FFC57B}" destId="{6CBB9CE7-4C9B-D449-A164-6E4F174E4BF1}" srcOrd="5" destOrd="0" presId="urn:microsoft.com/office/officeart/2005/8/layout/list1"/>
    <dgm:cxn modelId="{DD91EFF8-EE03-4FB6-A45A-F2BBFE3964E2}" type="presParOf" srcId="{B14793B3-CC80-A64D-8802-A16BE6FFC57B}" destId="{4409A7AA-AF49-6F44-B679-7404705A4E0B}" srcOrd="6" destOrd="0" presId="urn:microsoft.com/office/officeart/2005/8/layout/list1"/>
    <dgm:cxn modelId="{0743C21E-97BB-4FDB-97AB-1F0198655F51}" type="presParOf" srcId="{B14793B3-CC80-A64D-8802-A16BE6FFC57B}" destId="{DF0B3BAE-0E31-154B-BF5D-97CD9EC1490B}" srcOrd="7" destOrd="0" presId="urn:microsoft.com/office/officeart/2005/8/layout/list1"/>
    <dgm:cxn modelId="{36F08880-8EDC-499F-B9E2-4AAC7729BD90}" type="presParOf" srcId="{B14793B3-CC80-A64D-8802-A16BE6FFC57B}" destId="{1FC7E779-C8BE-4B4C-8A5F-CFCD0BD28A62}" srcOrd="8" destOrd="0" presId="urn:microsoft.com/office/officeart/2005/8/layout/list1"/>
    <dgm:cxn modelId="{98093E49-DF64-4A7A-BA78-9D27B5DE13EE}" type="presParOf" srcId="{1FC7E779-C8BE-4B4C-8A5F-CFCD0BD28A62}" destId="{47E22883-39B6-B447-96BB-3CE9C62A773D}" srcOrd="0" destOrd="0" presId="urn:microsoft.com/office/officeart/2005/8/layout/list1"/>
    <dgm:cxn modelId="{717437BA-9755-4EB4-B65A-3D84342A9C13}" type="presParOf" srcId="{1FC7E779-C8BE-4B4C-8A5F-CFCD0BD28A62}" destId="{04E7F807-5707-3741-BA8F-6ED730906AB8}" srcOrd="1" destOrd="0" presId="urn:microsoft.com/office/officeart/2005/8/layout/list1"/>
    <dgm:cxn modelId="{4FF3943B-76AE-4224-A2A6-5F7D49706A0F}" type="presParOf" srcId="{B14793B3-CC80-A64D-8802-A16BE6FFC57B}" destId="{BDB6F055-9F7C-C040-9D60-E9456606FEF1}" srcOrd="9" destOrd="0" presId="urn:microsoft.com/office/officeart/2005/8/layout/list1"/>
    <dgm:cxn modelId="{68EE8A80-4315-4351-9B3C-65333C3DB498}" type="presParOf" srcId="{B14793B3-CC80-A64D-8802-A16BE6FFC57B}" destId="{FCD3742A-CD05-8041-B26D-73FD997F1C33}" srcOrd="10" destOrd="0" presId="urn:microsoft.com/office/officeart/2005/8/layout/list1"/>
    <dgm:cxn modelId="{FEE1699F-9392-4211-AE59-E9140DBFEE5D}" type="presParOf" srcId="{B14793B3-CC80-A64D-8802-A16BE6FFC57B}" destId="{8841D5CD-35F5-0F40-93E8-BADBCBF477D8}" srcOrd="11" destOrd="0" presId="urn:microsoft.com/office/officeart/2005/8/layout/list1"/>
    <dgm:cxn modelId="{CC097733-8335-4CBA-A514-A5279C630D0C}" type="presParOf" srcId="{B14793B3-CC80-A64D-8802-A16BE6FFC57B}" destId="{F2D53368-670B-2042-8E04-B686A8FF8754}" srcOrd="12" destOrd="0" presId="urn:microsoft.com/office/officeart/2005/8/layout/list1"/>
    <dgm:cxn modelId="{CC99639F-F4FF-439F-BCF4-C0641D575C71}" type="presParOf" srcId="{F2D53368-670B-2042-8E04-B686A8FF8754}" destId="{D3467A0D-7EBD-7E4C-BFBB-C73915A09583}" srcOrd="0" destOrd="0" presId="urn:microsoft.com/office/officeart/2005/8/layout/list1"/>
    <dgm:cxn modelId="{4DBC97DA-02A0-4C31-A297-8578ABAA6190}" type="presParOf" srcId="{F2D53368-670B-2042-8E04-B686A8FF8754}" destId="{83917CDD-A251-F04D-BD04-66009A416E0C}" srcOrd="1" destOrd="0" presId="urn:microsoft.com/office/officeart/2005/8/layout/list1"/>
    <dgm:cxn modelId="{BBED35B2-FAA2-403F-B558-15C80F264ABA}" type="presParOf" srcId="{B14793B3-CC80-A64D-8802-A16BE6FFC57B}" destId="{A922CCA3-2B4E-1F47-B3F5-A071DF8C32DB}" srcOrd="13" destOrd="0" presId="urn:microsoft.com/office/officeart/2005/8/layout/list1"/>
    <dgm:cxn modelId="{F857FDFF-B105-4541-932F-4FC4B22A5BFF}" type="presParOf" srcId="{B14793B3-CC80-A64D-8802-A16BE6FFC57B}" destId="{38E5AD6A-235C-0845-A069-D091DE9376F5}" srcOrd="14" destOrd="0" presId="urn:microsoft.com/office/officeart/2005/8/layout/list1"/>
    <dgm:cxn modelId="{6A16E1DC-E82F-4A5C-8B41-321DB1D0EFF7}" type="presParOf" srcId="{B14793B3-CC80-A64D-8802-A16BE6FFC57B}" destId="{CD15CADE-1A5E-C74B-83A3-C26F49F36AF9}" srcOrd="15" destOrd="0" presId="urn:microsoft.com/office/officeart/2005/8/layout/list1"/>
    <dgm:cxn modelId="{2FE46D68-C4FF-4441-A332-7726830BB90D}" type="presParOf" srcId="{B14793B3-CC80-A64D-8802-A16BE6FFC57B}" destId="{44980E89-267F-3D46-B601-1528C77E7C77}" srcOrd="16" destOrd="0" presId="urn:microsoft.com/office/officeart/2005/8/layout/list1"/>
    <dgm:cxn modelId="{F32FE583-0183-4C5A-B5BD-FC14FCB44FFB}" type="presParOf" srcId="{44980E89-267F-3D46-B601-1528C77E7C77}" destId="{86842B23-7CDB-8647-A9AB-EB54F88B5A3E}" srcOrd="0" destOrd="0" presId="urn:microsoft.com/office/officeart/2005/8/layout/list1"/>
    <dgm:cxn modelId="{FF599D7C-AB16-4D64-AB39-1D43134FF082}" type="presParOf" srcId="{44980E89-267F-3D46-B601-1528C77E7C77}" destId="{E976C5EF-381E-0F44-AAD6-58D05E317E44}" srcOrd="1" destOrd="0" presId="urn:microsoft.com/office/officeart/2005/8/layout/list1"/>
    <dgm:cxn modelId="{E6DC3153-6709-4FED-A5B9-81448532A973}" type="presParOf" srcId="{B14793B3-CC80-A64D-8802-A16BE6FFC57B}" destId="{2867E7CF-9F5C-CE48-B7D9-CEE44CD30462}" srcOrd="17" destOrd="0" presId="urn:microsoft.com/office/officeart/2005/8/layout/list1"/>
    <dgm:cxn modelId="{B26D8DE6-9BC7-4502-A041-25C32A73AF67}" type="presParOf" srcId="{B14793B3-CC80-A64D-8802-A16BE6FFC57B}" destId="{4B2DEEBF-6D23-6C4F-A2C4-68FB5882E251}" srcOrd="18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85B800B-9F43-4399-93F8-4BB6EE9AE7C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AAEFC9E-E7C8-4E62-AC25-AFB81615185B}">
      <dgm:prSet phldrT="[Text]" custT="1"/>
      <dgm:spPr/>
      <dgm:t>
        <a:bodyPr/>
        <a:lstStyle/>
        <a:p>
          <a:r>
            <a:rPr lang="id-ID" sz="3200" dirty="0" smtClean="0"/>
            <a:t>Specific </a:t>
          </a:r>
          <a:endParaRPr lang="id-ID" sz="3200" dirty="0"/>
        </a:p>
      </dgm:t>
    </dgm:pt>
    <dgm:pt modelId="{B8E8D7D7-3B41-4BDD-BFCB-B130F2181D30}" type="parTrans" cxnId="{6A4BBB85-167C-44DE-97DD-646606CC9291}">
      <dgm:prSet/>
      <dgm:spPr/>
      <dgm:t>
        <a:bodyPr/>
        <a:lstStyle/>
        <a:p>
          <a:endParaRPr lang="id-ID" sz="3200"/>
        </a:p>
      </dgm:t>
    </dgm:pt>
    <dgm:pt modelId="{528C8753-29B8-4AE3-925F-C3F522F47037}" type="sibTrans" cxnId="{6A4BBB85-167C-44DE-97DD-646606CC9291}">
      <dgm:prSet/>
      <dgm:spPr/>
      <dgm:t>
        <a:bodyPr/>
        <a:lstStyle/>
        <a:p>
          <a:endParaRPr lang="id-ID" sz="3200"/>
        </a:p>
      </dgm:t>
    </dgm:pt>
    <dgm:pt modelId="{D5BF03A4-7BC4-4A55-B67E-5B69F3505B5E}">
      <dgm:prSet phldrT="[Text]" custT="1"/>
      <dgm:spPr/>
      <dgm:t>
        <a:bodyPr/>
        <a:lstStyle/>
        <a:p>
          <a:r>
            <a:rPr lang="id-ID" sz="3200" dirty="0" smtClean="0"/>
            <a:t>Measurable </a:t>
          </a:r>
          <a:endParaRPr lang="id-ID" sz="3200" dirty="0"/>
        </a:p>
      </dgm:t>
    </dgm:pt>
    <dgm:pt modelId="{A8157094-E574-4CB5-A0C4-D9F9D590B4B9}" type="parTrans" cxnId="{3FAF588A-3591-4D96-A274-7A0C5DC6111E}">
      <dgm:prSet/>
      <dgm:spPr/>
      <dgm:t>
        <a:bodyPr/>
        <a:lstStyle/>
        <a:p>
          <a:endParaRPr lang="id-ID" sz="3200"/>
        </a:p>
      </dgm:t>
    </dgm:pt>
    <dgm:pt modelId="{3D954EBC-F3E4-47EF-9F8C-2BB4E215CDA0}" type="sibTrans" cxnId="{3FAF588A-3591-4D96-A274-7A0C5DC6111E}">
      <dgm:prSet/>
      <dgm:spPr/>
      <dgm:t>
        <a:bodyPr/>
        <a:lstStyle/>
        <a:p>
          <a:endParaRPr lang="id-ID" sz="3200"/>
        </a:p>
      </dgm:t>
    </dgm:pt>
    <dgm:pt modelId="{FA744441-1960-4058-9ADC-C90D88D6048C}">
      <dgm:prSet phldrT="[Text]" custT="1"/>
      <dgm:spPr/>
      <dgm:t>
        <a:bodyPr/>
        <a:lstStyle/>
        <a:p>
          <a:r>
            <a:rPr lang="id-ID" sz="3200" dirty="0" smtClean="0"/>
            <a:t>Achievable </a:t>
          </a:r>
        </a:p>
      </dgm:t>
    </dgm:pt>
    <dgm:pt modelId="{3C774DB6-510C-451F-A871-51151D7EEA66}" type="parTrans" cxnId="{26D94B9F-93F4-41D4-BE04-619B9AAB4917}">
      <dgm:prSet/>
      <dgm:spPr/>
      <dgm:t>
        <a:bodyPr/>
        <a:lstStyle/>
        <a:p>
          <a:endParaRPr lang="id-ID" sz="3200"/>
        </a:p>
      </dgm:t>
    </dgm:pt>
    <dgm:pt modelId="{40002FAE-1024-4F6A-B7ED-CA0C83AA3009}" type="sibTrans" cxnId="{26D94B9F-93F4-41D4-BE04-619B9AAB4917}">
      <dgm:prSet/>
      <dgm:spPr/>
      <dgm:t>
        <a:bodyPr/>
        <a:lstStyle/>
        <a:p>
          <a:endParaRPr lang="id-ID" sz="3200"/>
        </a:p>
      </dgm:t>
    </dgm:pt>
    <dgm:pt modelId="{FAAD3E0C-74E8-4745-ADA7-ADE05BB71F0B}">
      <dgm:prSet phldrT="[Text]" custT="1"/>
      <dgm:spPr/>
      <dgm:t>
        <a:bodyPr/>
        <a:lstStyle/>
        <a:p>
          <a:r>
            <a:rPr lang="id-ID" sz="3200" dirty="0" smtClean="0"/>
            <a:t>Realistic </a:t>
          </a:r>
        </a:p>
      </dgm:t>
    </dgm:pt>
    <dgm:pt modelId="{5C2D9775-F633-49F4-A4A6-25488580BAA0}" type="parTrans" cxnId="{7DF11D48-72E1-4EC3-8D9F-935226212784}">
      <dgm:prSet/>
      <dgm:spPr/>
      <dgm:t>
        <a:bodyPr/>
        <a:lstStyle/>
        <a:p>
          <a:endParaRPr lang="id-ID" sz="3200"/>
        </a:p>
      </dgm:t>
    </dgm:pt>
    <dgm:pt modelId="{F79B9886-3524-4979-AB6B-D3023D29ED28}" type="sibTrans" cxnId="{7DF11D48-72E1-4EC3-8D9F-935226212784}">
      <dgm:prSet/>
      <dgm:spPr/>
      <dgm:t>
        <a:bodyPr/>
        <a:lstStyle/>
        <a:p>
          <a:endParaRPr lang="id-ID" sz="3200"/>
        </a:p>
      </dgm:t>
    </dgm:pt>
    <dgm:pt modelId="{052AD331-8C62-49F9-B47C-5A47EAAC6D06}">
      <dgm:prSet phldrT="[Text]" custT="1"/>
      <dgm:spPr/>
      <dgm:t>
        <a:bodyPr/>
        <a:lstStyle/>
        <a:p>
          <a:r>
            <a:rPr lang="id-ID" sz="3200" dirty="0" smtClean="0"/>
            <a:t>Timely </a:t>
          </a:r>
        </a:p>
      </dgm:t>
    </dgm:pt>
    <dgm:pt modelId="{F403E820-349B-4C4E-9653-08419A939F46}" type="parTrans" cxnId="{329515A0-4A9A-479B-B0F3-B9F099BEFE67}">
      <dgm:prSet/>
      <dgm:spPr/>
      <dgm:t>
        <a:bodyPr/>
        <a:lstStyle/>
        <a:p>
          <a:endParaRPr lang="id-ID" sz="3200"/>
        </a:p>
      </dgm:t>
    </dgm:pt>
    <dgm:pt modelId="{0B69F2D1-7B72-46E0-926A-336AEC2BB67F}" type="sibTrans" cxnId="{329515A0-4A9A-479B-B0F3-B9F099BEFE67}">
      <dgm:prSet/>
      <dgm:spPr/>
      <dgm:t>
        <a:bodyPr/>
        <a:lstStyle/>
        <a:p>
          <a:endParaRPr lang="id-ID" sz="3200"/>
        </a:p>
      </dgm:t>
    </dgm:pt>
    <dgm:pt modelId="{F22F70F2-FD07-4AC9-803A-5ABF39D6E9ED}" type="pres">
      <dgm:prSet presAssocID="{B85B800B-9F43-4399-93F8-4BB6EE9AE7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7CC26E5-B13B-4076-9AAD-5FDC2BA951F2}" type="pres">
      <dgm:prSet presAssocID="{AAAEFC9E-E7C8-4E62-AC25-AFB81615185B}" presName="parentLin" presStyleCnt="0"/>
      <dgm:spPr/>
    </dgm:pt>
    <dgm:pt modelId="{D5ABC463-4472-475E-8D26-25D69E2ED5C7}" type="pres">
      <dgm:prSet presAssocID="{AAAEFC9E-E7C8-4E62-AC25-AFB81615185B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533856C5-3630-4C06-8047-ABBEF15BAE34}" type="pres">
      <dgm:prSet presAssocID="{AAAEFC9E-E7C8-4E62-AC25-AFB81615185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D7112B-A348-4C45-BAB6-F50FAE3E6C60}" type="pres">
      <dgm:prSet presAssocID="{AAAEFC9E-E7C8-4E62-AC25-AFB81615185B}" presName="negativeSpace" presStyleCnt="0"/>
      <dgm:spPr/>
    </dgm:pt>
    <dgm:pt modelId="{5014B014-F02E-4EDE-8186-B4AB743B3D0D}" type="pres">
      <dgm:prSet presAssocID="{AAAEFC9E-E7C8-4E62-AC25-AFB81615185B}" presName="childText" presStyleLbl="conFgAcc1" presStyleIdx="0" presStyleCnt="5">
        <dgm:presLayoutVars>
          <dgm:bulletEnabled val="1"/>
        </dgm:presLayoutVars>
      </dgm:prSet>
      <dgm:spPr/>
    </dgm:pt>
    <dgm:pt modelId="{0B7750EA-20D4-4D12-80E6-EEFBB2A8AA3D}" type="pres">
      <dgm:prSet presAssocID="{528C8753-29B8-4AE3-925F-C3F522F47037}" presName="spaceBetweenRectangles" presStyleCnt="0"/>
      <dgm:spPr/>
    </dgm:pt>
    <dgm:pt modelId="{D877029B-D7E8-44A7-8F99-AD66CC6A7D75}" type="pres">
      <dgm:prSet presAssocID="{D5BF03A4-7BC4-4A55-B67E-5B69F3505B5E}" presName="parentLin" presStyleCnt="0"/>
      <dgm:spPr/>
    </dgm:pt>
    <dgm:pt modelId="{1D5C5BF5-571C-40E0-BE22-84F52C0BA4D7}" type="pres">
      <dgm:prSet presAssocID="{D5BF03A4-7BC4-4A55-B67E-5B69F3505B5E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1C23D856-9505-4A97-8E5F-16F0B276FE50}" type="pres">
      <dgm:prSet presAssocID="{D5BF03A4-7BC4-4A55-B67E-5B69F3505B5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14C150-3598-4E9F-B1B5-9EBED7DAE26F}" type="pres">
      <dgm:prSet presAssocID="{D5BF03A4-7BC4-4A55-B67E-5B69F3505B5E}" presName="negativeSpace" presStyleCnt="0"/>
      <dgm:spPr/>
    </dgm:pt>
    <dgm:pt modelId="{B65F7D4C-D2DB-4C94-964D-0069B7B788AB}" type="pres">
      <dgm:prSet presAssocID="{D5BF03A4-7BC4-4A55-B67E-5B69F3505B5E}" presName="childText" presStyleLbl="conFgAcc1" presStyleIdx="1" presStyleCnt="5">
        <dgm:presLayoutVars>
          <dgm:bulletEnabled val="1"/>
        </dgm:presLayoutVars>
      </dgm:prSet>
      <dgm:spPr/>
    </dgm:pt>
    <dgm:pt modelId="{FC089231-2F68-4262-B3A7-2E419CC74BE5}" type="pres">
      <dgm:prSet presAssocID="{3D954EBC-F3E4-47EF-9F8C-2BB4E215CDA0}" presName="spaceBetweenRectangles" presStyleCnt="0"/>
      <dgm:spPr/>
    </dgm:pt>
    <dgm:pt modelId="{1C507541-3E40-4BDD-B940-BAB8450ADB5C}" type="pres">
      <dgm:prSet presAssocID="{FA744441-1960-4058-9ADC-C90D88D6048C}" presName="parentLin" presStyleCnt="0"/>
      <dgm:spPr/>
    </dgm:pt>
    <dgm:pt modelId="{3FE813C8-099C-497A-8C7A-5536D294DED0}" type="pres">
      <dgm:prSet presAssocID="{FA744441-1960-4058-9ADC-C90D88D6048C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FC50E481-EA2E-4208-9F48-13C4677F3D3D}" type="pres">
      <dgm:prSet presAssocID="{FA744441-1960-4058-9ADC-C90D88D6048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2A1C1C-6746-4086-B92E-E2761295D934}" type="pres">
      <dgm:prSet presAssocID="{FA744441-1960-4058-9ADC-C90D88D6048C}" presName="negativeSpace" presStyleCnt="0"/>
      <dgm:spPr/>
    </dgm:pt>
    <dgm:pt modelId="{52EFA119-6ED9-4748-B72E-98988AF0C1E2}" type="pres">
      <dgm:prSet presAssocID="{FA744441-1960-4058-9ADC-C90D88D6048C}" presName="childText" presStyleLbl="conFgAcc1" presStyleIdx="2" presStyleCnt="5">
        <dgm:presLayoutVars>
          <dgm:bulletEnabled val="1"/>
        </dgm:presLayoutVars>
      </dgm:prSet>
      <dgm:spPr/>
    </dgm:pt>
    <dgm:pt modelId="{F92B7E51-0FBE-40E6-ADFD-12C4A3CB7318}" type="pres">
      <dgm:prSet presAssocID="{40002FAE-1024-4F6A-B7ED-CA0C83AA3009}" presName="spaceBetweenRectangles" presStyleCnt="0"/>
      <dgm:spPr/>
    </dgm:pt>
    <dgm:pt modelId="{2B1DDE1D-04E6-40F4-8B2E-EC3653B4DCF8}" type="pres">
      <dgm:prSet presAssocID="{FAAD3E0C-74E8-4745-ADA7-ADE05BB71F0B}" presName="parentLin" presStyleCnt="0"/>
      <dgm:spPr/>
    </dgm:pt>
    <dgm:pt modelId="{A38C6C59-BB98-43D5-BAEC-F8A40FC72B57}" type="pres">
      <dgm:prSet presAssocID="{FAAD3E0C-74E8-4745-ADA7-ADE05BB71F0B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B15A1D1C-B886-447A-A58B-D164C8E4E61A}" type="pres">
      <dgm:prSet presAssocID="{FAAD3E0C-74E8-4745-ADA7-ADE05BB71F0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04A37C-B60C-4D69-83E6-C8C833D922FF}" type="pres">
      <dgm:prSet presAssocID="{FAAD3E0C-74E8-4745-ADA7-ADE05BB71F0B}" presName="negativeSpace" presStyleCnt="0"/>
      <dgm:spPr/>
    </dgm:pt>
    <dgm:pt modelId="{260DFB83-1A13-4126-9EE6-A8AA83E41BB5}" type="pres">
      <dgm:prSet presAssocID="{FAAD3E0C-74E8-4745-ADA7-ADE05BB71F0B}" presName="childText" presStyleLbl="conFgAcc1" presStyleIdx="3" presStyleCnt="5">
        <dgm:presLayoutVars>
          <dgm:bulletEnabled val="1"/>
        </dgm:presLayoutVars>
      </dgm:prSet>
      <dgm:spPr/>
    </dgm:pt>
    <dgm:pt modelId="{3E451B8F-9988-4710-9D4F-78CBD7028DFC}" type="pres">
      <dgm:prSet presAssocID="{F79B9886-3524-4979-AB6B-D3023D29ED28}" presName="spaceBetweenRectangles" presStyleCnt="0"/>
      <dgm:spPr/>
    </dgm:pt>
    <dgm:pt modelId="{32510AD1-CEAD-45D2-B577-710BBE542254}" type="pres">
      <dgm:prSet presAssocID="{052AD331-8C62-49F9-B47C-5A47EAAC6D06}" presName="parentLin" presStyleCnt="0"/>
      <dgm:spPr/>
    </dgm:pt>
    <dgm:pt modelId="{5D95E43D-430F-40AA-92F7-5032B4BD8229}" type="pres">
      <dgm:prSet presAssocID="{052AD331-8C62-49F9-B47C-5A47EAAC6D06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46EC04B7-E531-4787-B4BD-16611FC66543}" type="pres">
      <dgm:prSet presAssocID="{052AD331-8C62-49F9-B47C-5A47EAAC6D0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F73C00-3065-4AD3-8361-658F5FCEEEDF}" type="pres">
      <dgm:prSet presAssocID="{052AD331-8C62-49F9-B47C-5A47EAAC6D06}" presName="negativeSpace" presStyleCnt="0"/>
      <dgm:spPr/>
    </dgm:pt>
    <dgm:pt modelId="{5BCD634E-179E-49D2-AC43-B4AAE2377079}" type="pres">
      <dgm:prSet presAssocID="{052AD331-8C62-49F9-B47C-5A47EAAC6D0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701D4B6-C65D-4D0A-B54A-0CB6D9F319E7}" type="presOf" srcId="{D5BF03A4-7BC4-4A55-B67E-5B69F3505B5E}" destId="{1C23D856-9505-4A97-8E5F-16F0B276FE50}" srcOrd="1" destOrd="0" presId="urn:microsoft.com/office/officeart/2005/8/layout/list1"/>
    <dgm:cxn modelId="{F66C204B-9294-4685-962C-F5C5063A7D75}" type="presOf" srcId="{052AD331-8C62-49F9-B47C-5A47EAAC6D06}" destId="{46EC04B7-E531-4787-B4BD-16611FC66543}" srcOrd="1" destOrd="0" presId="urn:microsoft.com/office/officeart/2005/8/layout/list1"/>
    <dgm:cxn modelId="{6A4BBB85-167C-44DE-97DD-646606CC9291}" srcId="{B85B800B-9F43-4399-93F8-4BB6EE9AE7CF}" destId="{AAAEFC9E-E7C8-4E62-AC25-AFB81615185B}" srcOrd="0" destOrd="0" parTransId="{B8E8D7D7-3B41-4BDD-BFCB-B130F2181D30}" sibTransId="{528C8753-29B8-4AE3-925F-C3F522F47037}"/>
    <dgm:cxn modelId="{3FAF588A-3591-4D96-A274-7A0C5DC6111E}" srcId="{B85B800B-9F43-4399-93F8-4BB6EE9AE7CF}" destId="{D5BF03A4-7BC4-4A55-B67E-5B69F3505B5E}" srcOrd="1" destOrd="0" parTransId="{A8157094-E574-4CB5-A0C4-D9F9D590B4B9}" sibTransId="{3D954EBC-F3E4-47EF-9F8C-2BB4E215CDA0}"/>
    <dgm:cxn modelId="{26D94B9F-93F4-41D4-BE04-619B9AAB4917}" srcId="{B85B800B-9F43-4399-93F8-4BB6EE9AE7CF}" destId="{FA744441-1960-4058-9ADC-C90D88D6048C}" srcOrd="2" destOrd="0" parTransId="{3C774DB6-510C-451F-A871-51151D7EEA66}" sibTransId="{40002FAE-1024-4F6A-B7ED-CA0C83AA3009}"/>
    <dgm:cxn modelId="{EBF2FCC8-AC2D-47FC-ADC0-9DA79540498C}" type="presOf" srcId="{D5BF03A4-7BC4-4A55-B67E-5B69F3505B5E}" destId="{1D5C5BF5-571C-40E0-BE22-84F52C0BA4D7}" srcOrd="0" destOrd="0" presId="urn:microsoft.com/office/officeart/2005/8/layout/list1"/>
    <dgm:cxn modelId="{C25DFBBB-BCDC-45FC-B845-6DF06BC52A55}" type="presOf" srcId="{AAAEFC9E-E7C8-4E62-AC25-AFB81615185B}" destId="{D5ABC463-4472-475E-8D26-25D69E2ED5C7}" srcOrd="0" destOrd="0" presId="urn:microsoft.com/office/officeart/2005/8/layout/list1"/>
    <dgm:cxn modelId="{BA789A41-B0F5-449B-972E-FC96CA5C6D79}" type="presOf" srcId="{FAAD3E0C-74E8-4745-ADA7-ADE05BB71F0B}" destId="{A38C6C59-BB98-43D5-BAEC-F8A40FC72B57}" srcOrd="0" destOrd="0" presId="urn:microsoft.com/office/officeart/2005/8/layout/list1"/>
    <dgm:cxn modelId="{7DF11D48-72E1-4EC3-8D9F-935226212784}" srcId="{B85B800B-9F43-4399-93F8-4BB6EE9AE7CF}" destId="{FAAD3E0C-74E8-4745-ADA7-ADE05BB71F0B}" srcOrd="3" destOrd="0" parTransId="{5C2D9775-F633-49F4-A4A6-25488580BAA0}" sibTransId="{F79B9886-3524-4979-AB6B-D3023D29ED28}"/>
    <dgm:cxn modelId="{FA382A54-1AA5-4A1E-8C3B-66E8998A70AC}" type="presOf" srcId="{FAAD3E0C-74E8-4745-ADA7-ADE05BB71F0B}" destId="{B15A1D1C-B886-447A-A58B-D164C8E4E61A}" srcOrd="1" destOrd="0" presId="urn:microsoft.com/office/officeart/2005/8/layout/list1"/>
    <dgm:cxn modelId="{F3ED3996-0FEC-4EC2-9B18-8221C650EE88}" type="presOf" srcId="{052AD331-8C62-49F9-B47C-5A47EAAC6D06}" destId="{5D95E43D-430F-40AA-92F7-5032B4BD8229}" srcOrd="0" destOrd="0" presId="urn:microsoft.com/office/officeart/2005/8/layout/list1"/>
    <dgm:cxn modelId="{0FB442E3-41BB-4005-8AFE-F85855D28DBC}" type="presOf" srcId="{B85B800B-9F43-4399-93F8-4BB6EE9AE7CF}" destId="{F22F70F2-FD07-4AC9-803A-5ABF39D6E9ED}" srcOrd="0" destOrd="0" presId="urn:microsoft.com/office/officeart/2005/8/layout/list1"/>
    <dgm:cxn modelId="{D55AA5C5-9102-4867-9616-A160BF66B5C1}" type="presOf" srcId="{FA744441-1960-4058-9ADC-C90D88D6048C}" destId="{3FE813C8-099C-497A-8C7A-5536D294DED0}" srcOrd="0" destOrd="0" presId="urn:microsoft.com/office/officeart/2005/8/layout/list1"/>
    <dgm:cxn modelId="{171F3895-405F-483B-83F0-67B612FF2AF6}" type="presOf" srcId="{FA744441-1960-4058-9ADC-C90D88D6048C}" destId="{FC50E481-EA2E-4208-9F48-13C4677F3D3D}" srcOrd="1" destOrd="0" presId="urn:microsoft.com/office/officeart/2005/8/layout/list1"/>
    <dgm:cxn modelId="{329515A0-4A9A-479B-B0F3-B9F099BEFE67}" srcId="{B85B800B-9F43-4399-93F8-4BB6EE9AE7CF}" destId="{052AD331-8C62-49F9-B47C-5A47EAAC6D06}" srcOrd="4" destOrd="0" parTransId="{F403E820-349B-4C4E-9653-08419A939F46}" sibTransId="{0B69F2D1-7B72-46E0-926A-336AEC2BB67F}"/>
    <dgm:cxn modelId="{3B0201C5-BAD8-4CF5-8AE1-DA06F0716AF5}" type="presOf" srcId="{AAAEFC9E-E7C8-4E62-AC25-AFB81615185B}" destId="{533856C5-3630-4C06-8047-ABBEF15BAE34}" srcOrd="1" destOrd="0" presId="urn:microsoft.com/office/officeart/2005/8/layout/list1"/>
    <dgm:cxn modelId="{148002F1-7079-4955-A5D3-3B569713E4CB}" type="presParOf" srcId="{F22F70F2-FD07-4AC9-803A-5ABF39D6E9ED}" destId="{67CC26E5-B13B-4076-9AAD-5FDC2BA951F2}" srcOrd="0" destOrd="0" presId="urn:microsoft.com/office/officeart/2005/8/layout/list1"/>
    <dgm:cxn modelId="{507D0B81-95DF-4416-A024-CBCBFFF4C607}" type="presParOf" srcId="{67CC26E5-B13B-4076-9AAD-5FDC2BA951F2}" destId="{D5ABC463-4472-475E-8D26-25D69E2ED5C7}" srcOrd="0" destOrd="0" presId="urn:microsoft.com/office/officeart/2005/8/layout/list1"/>
    <dgm:cxn modelId="{C692697F-2305-439C-B6BB-720CF8ED0E5E}" type="presParOf" srcId="{67CC26E5-B13B-4076-9AAD-5FDC2BA951F2}" destId="{533856C5-3630-4C06-8047-ABBEF15BAE34}" srcOrd="1" destOrd="0" presId="urn:microsoft.com/office/officeart/2005/8/layout/list1"/>
    <dgm:cxn modelId="{89A5D5ED-B41D-4DAB-8E0D-5CA6CA077954}" type="presParOf" srcId="{F22F70F2-FD07-4AC9-803A-5ABF39D6E9ED}" destId="{C0D7112B-A348-4C45-BAB6-F50FAE3E6C60}" srcOrd="1" destOrd="0" presId="urn:microsoft.com/office/officeart/2005/8/layout/list1"/>
    <dgm:cxn modelId="{FAF79467-B5F9-412E-830B-1FDAFDF8D3FC}" type="presParOf" srcId="{F22F70F2-FD07-4AC9-803A-5ABF39D6E9ED}" destId="{5014B014-F02E-4EDE-8186-B4AB743B3D0D}" srcOrd="2" destOrd="0" presId="urn:microsoft.com/office/officeart/2005/8/layout/list1"/>
    <dgm:cxn modelId="{7E982C61-4A6A-4FC3-81C3-C78E50165661}" type="presParOf" srcId="{F22F70F2-FD07-4AC9-803A-5ABF39D6E9ED}" destId="{0B7750EA-20D4-4D12-80E6-EEFBB2A8AA3D}" srcOrd="3" destOrd="0" presId="urn:microsoft.com/office/officeart/2005/8/layout/list1"/>
    <dgm:cxn modelId="{DE6CA1F7-423D-48CB-8EB2-F838A1542421}" type="presParOf" srcId="{F22F70F2-FD07-4AC9-803A-5ABF39D6E9ED}" destId="{D877029B-D7E8-44A7-8F99-AD66CC6A7D75}" srcOrd="4" destOrd="0" presId="urn:microsoft.com/office/officeart/2005/8/layout/list1"/>
    <dgm:cxn modelId="{A87B69DF-50BA-40ED-880A-ECCF025F7FF5}" type="presParOf" srcId="{D877029B-D7E8-44A7-8F99-AD66CC6A7D75}" destId="{1D5C5BF5-571C-40E0-BE22-84F52C0BA4D7}" srcOrd="0" destOrd="0" presId="urn:microsoft.com/office/officeart/2005/8/layout/list1"/>
    <dgm:cxn modelId="{BED6EC02-BDE9-4A51-AE5E-7A8A11CF333C}" type="presParOf" srcId="{D877029B-D7E8-44A7-8F99-AD66CC6A7D75}" destId="{1C23D856-9505-4A97-8E5F-16F0B276FE50}" srcOrd="1" destOrd="0" presId="urn:microsoft.com/office/officeart/2005/8/layout/list1"/>
    <dgm:cxn modelId="{4BDB542D-0A67-41AB-98F9-E66414CA0E2B}" type="presParOf" srcId="{F22F70F2-FD07-4AC9-803A-5ABF39D6E9ED}" destId="{3114C150-3598-4E9F-B1B5-9EBED7DAE26F}" srcOrd="5" destOrd="0" presId="urn:microsoft.com/office/officeart/2005/8/layout/list1"/>
    <dgm:cxn modelId="{65B168CA-ADB1-496A-96DC-DF049D5B8113}" type="presParOf" srcId="{F22F70F2-FD07-4AC9-803A-5ABF39D6E9ED}" destId="{B65F7D4C-D2DB-4C94-964D-0069B7B788AB}" srcOrd="6" destOrd="0" presId="urn:microsoft.com/office/officeart/2005/8/layout/list1"/>
    <dgm:cxn modelId="{70916EEF-05F2-4B44-A42F-562115AF79AE}" type="presParOf" srcId="{F22F70F2-FD07-4AC9-803A-5ABF39D6E9ED}" destId="{FC089231-2F68-4262-B3A7-2E419CC74BE5}" srcOrd="7" destOrd="0" presId="urn:microsoft.com/office/officeart/2005/8/layout/list1"/>
    <dgm:cxn modelId="{F27E138A-BB4D-4B85-96BD-013DC58FB8F9}" type="presParOf" srcId="{F22F70F2-FD07-4AC9-803A-5ABF39D6E9ED}" destId="{1C507541-3E40-4BDD-B940-BAB8450ADB5C}" srcOrd="8" destOrd="0" presId="urn:microsoft.com/office/officeart/2005/8/layout/list1"/>
    <dgm:cxn modelId="{E4641676-A783-4EAF-8490-E531AC11ACE9}" type="presParOf" srcId="{1C507541-3E40-4BDD-B940-BAB8450ADB5C}" destId="{3FE813C8-099C-497A-8C7A-5536D294DED0}" srcOrd="0" destOrd="0" presId="urn:microsoft.com/office/officeart/2005/8/layout/list1"/>
    <dgm:cxn modelId="{DAAFACDA-C105-483E-870A-33A706272A05}" type="presParOf" srcId="{1C507541-3E40-4BDD-B940-BAB8450ADB5C}" destId="{FC50E481-EA2E-4208-9F48-13C4677F3D3D}" srcOrd="1" destOrd="0" presId="urn:microsoft.com/office/officeart/2005/8/layout/list1"/>
    <dgm:cxn modelId="{4EC6A642-8C0E-469F-B39B-4F5729AAC384}" type="presParOf" srcId="{F22F70F2-FD07-4AC9-803A-5ABF39D6E9ED}" destId="{392A1C1C-6746-4086-B92E-E2761295D934}" srcOrd="9" destOrd="0" presId="urn:microsoft.com/office/officeart/2005/8/layout/list1"/>
    <dgm:cxn modelId="{34935098-2191-4522-9C0E-EA3AAFE24081}" type="presParOf" srcId="{F22F70F2-FD07-4AC9-803A-5ABF39D6E9ED}" destId="{52EFA119-6ED9-4748-B72E-98988AF0C1E2}" srcOrd="10" destOrd="0" presId="urn:microsoft.com/office/officeart/2005/8/layout/list1"/>
    <dgm:cxn modelId="{56FBFF5B-8320-4DE9-845B-1C80F484774F}" type="presParOf" srcId="{F22F70F2-FD07-4AC9-803A-5ABF39D6E9ED}" destId="{F92B7E51-0FBE-40E6-ADFD-12C4A3CB7318}" srcOrd="11" destOrd="0" presId="urn:microsoft.com/office/officeart/2005/8/layout/list1"/>
    <dgm:cxn modelId="{0385A7A9-8D39-44CA-9A94-69F53BA5FC18}" type="presParOf" srcId="{F22F70F2-FD07-4AC9-803A-5ABF39D6E9ED}" destId="{2B1DDE1D-04E6-40F4-8B2E-EC3653B4DCF8}" srcOrd="12" destOrd="0" presId="urn:microsoft.com/office/officeart/2005/8/layout/list1"/>
    <dgm:cxn modelId="{DD3F812D-380B-42CA-B6C4-FFFFD1FC488B}" type="presParOf" srcId="{2B1DDE1D-04E6-40F4-8B2E-EC3653B4DCF8}" destId="{A38C6C59-BB98-43D5-BAEC-F8A40FC72B57}" srcOrd="0" destOrd="0" presId="urn:microsoft.com/office/officeart/2005/8/layout/list1"/>
    <dgm:cxn modelId="{310A4846-C8E4-48A7-AEA2-9ED3C0232F60}" type="presParOf" srcId="{2B1DDE1D-04E6-40F4-8B2E-EC3653B4DCF8}" destId="{B15A1D1C-B886-447A-A58B-D164C8E4E61A}" srcOrd="1" destOrd="0" presId="urn:microsoft.com/office/officeart/2005/8/layout/list1"/>
    <dgm:cxn modelId="{09DBA379-F131-4E0A-B25A-4B50AF0474A1}" type="presParOf" srcId="{F22F70F2-FD07-4AC9-803A-5ABF39D6E9ED}" destId="{7104A37C-B60C-4D69-83E6-C8C833D922FF}" srcOrd="13" destOrd="0" presId="urn:microsoft.com/office/officeart/2005/8/layout/list1"/>
    <dgm:cxn modelId="{DDBE528B-F448-445D-800B-D38CF61F9365}" type="presParOf" srcId="{F22F70F2-FD07-4AC9-803A-5ABF39D6E9ED}" destId="{260DFB83-1A13-4126-9EE6-A8AA83E41BB5}" srcOrd="14" destOrd="0" presId="urn:microsoft.com/office/officeart/2005/8/layout/list1"/>
    <dgm:cxn modelId="{30972208-C2A0-4C51-9710-4E32BE49A470}" type="presParOf" srcId="{F22F70F2-FD07-4AC9-803A-5ABF39D6E9ED}" destId="{3E451B8F-9988-4710-9D4F-78CBD7028DFC}" srcOrd="15" destOrd="0" presId="urn:microsoft.com/office/officeart/2005/8/layout/list1"/>
    <dgm:cxn modelId="{4EB762FB-F78D-4F49-B8B7-AFD1E6AF8D4B}" type="presParOf" srcId="{F22F70F2-FD07-4AC9-803A-5ABF39D6E9ED}" destId="{32510AD1-CEAD-45D2-B577-710BBE542254}" srcOrd="16" destOrd="0" presId="urn:microsoft.com/office/officeart/2005/8/layout/list1"/>
    <dgm:cxn modelId="{2E4CCC42-CB26-4323-8678-271324FCFD03}" type="presParOf" srcId="{32510AD1-CEAD-45D2-B577-710BBE542254}" destId="{5D95E43D-430F-40AA-92F7-5032B4BD8229}" srcOrd="0" destOrd="0" presId="urn:microsoft.com/office/officeart/2005/8/layout/list1"/>
    <dgm:cxn modelId="{236E0C3A-3D73-454A-98AC-5EB438FBAE57}" type="presParOf" srcId="{32510AD1-CEAD-45D2-B577-710BBE542254}" destId="{46EC04B7-E531-4787-B4BD-16611FC66543}" srcOrd="1" destOrd="0" presId="urn:microsoft.com/office/officeart/2005/8/layout/list1"/>
    <dgm:cxn modelId="{9D760813-6F84-4EFE-867E-434179992FB8}" type="presParOf" srcId="{F22F70F2-FD07-4AC9-803A-5ABF39D6E9ED}" destId="{ACF73C00-3065-4AD3-8361-658F5FCEEEDF}" srcOrd="17" destOrd="0" presId="urn:microsoft.com/office/officeart/2005/8/layout/list1"/>
    <dgm:cxn modelId="{ABDE6BC8-52A3-4894-8A1C-5B4FA0D9E5B2}" type="presParOf" srcId="{F22F70F2-FD07-4AC9-803A-5ABF39D6E9ED}" destId="{5BCD634E-179E-49D2-AC43-B4AAE2377079}" srcOrd="18" destOrd="0" presId="urn:microsoft.com/office/officeart/2005/8/layout/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9C018F-F105-4ED1-A01B-78A8955FA9A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E393BDD-BC2E-4559-AA8B-29841C4E8A2A}">
      <dgm:prSet phldrT="[Text]" custT="1"/>
      <dgm:spPr/>
      <dgm:t>
        <a:bodyPr/>
        <a:lstStyle/>
        <a:p>
          <a:r>
            <a:rPr lang="id-ID" sz="3600" dirty="0" smtClean="0"/>
            <a:t>Peserta didik sebagai partner yang aktif</a:t>
          </a:r>
          <a:endParaRPr lang="id-ID" sz="3600" dirty="0"/>
        </a:p>
      </dgm:t>
    </dgm:pt>
    <dgm:pt modelId="{62564A0A-689D-467A-8D23-1D21819C197E}" type="parTrans" cxnId="{C9ABEC29-CE0B-463F-A455-C1F3C0BEF42C}">
      <dgm:prSet/>
      <dgm:spPr/>
      <dgm:t>
        <a:bodyPr/>
        <a:lstStyle/>
        <a:p>
          <a:endParaRPr lang="id-ID" sz="3600"/>
        </a:p>
      </dgm:t>
    </dgm:pt>
    <dgm:pt modelId="{0DDAD465-F3DC-4EAD-8CF7-676CF5684443}" type="sibTrans" cxnId="{C9ABEC29-CE0B-463F-A455-C1F3C0BEF42C}">
      <dgm:prSet/>
      <dgm:spPr/>
      <dgm:t>
        <a:bodyPr/>
        <a:lstStyle/>
        <a:p>
          <a:endParaRPr lang="id-ID" sz="3600"/>
        </a:p>
      </dgm:t>
    </dgm:pt>
    <dgm:pt modelId="{4F2A812D-1332-4052-913C-7CF7D48464CD}">
      <dgm:prSet phldrT="[Text]" custT="1"/>
      <dgm:spPr/>
      <dgm:t>
        <a:bodyPr/>
        <a:lstStyle/>
        <a:p>
          <a:r>
            <a:rPr lang="id-ID" sz="2000" dirty="0" smtClean="0"/>
            <a:t>Kesepakatan  tertulis atau lisan antara peserta didik dan pengajar/pembimbing yang menunjukkan aktivitas belajar mengajar yg spesifik yang akan berlangsung dalam suatu periode tertentu</a:t>
          </a:r>
          <a:endParaRPr lang="id-ID" sz="2000" dirty="0"/>
        </a:p>
      </dgm:t>
    </dgm:pt>
    <dgm:pt modelId="{3C11B30F-9E86-4A8F-9151-22D5DEC28E40}" type="parTrans" cxnId="{650E8762-9017-4490-969A-3B3D62632533}">
      <dgm:prSet/>
      <dgm:spPr/>
      <dgm:t>
        <a:bodyPr/>
        <a:lstStyle/>
        <a:p>
          <a:endParaRPr lang="id-ID" sz="3600"/>
        </a:p>
      </dgm:t>
    </dgm:pt>
    <dgm:pt modelId="{2A2B209F-C9EB-4147-92CE-F50011EF2DE5}" type="sibTrans" cxnId="{650E8762-9017-4490-969A-3B3D62632533}">
      <dgm:prSet/>
      <dgm:spPr/>
      <dgm:t>
        <a:bodyPr/>
        <a:lstStyle/>
        <a:p>
          <a:endParaRPr lang="id-ID" sz="3600"/>
        </a:p>
      </dgm:t>
    </dgm:pt>
    <dgm:pt modelId="{A993A8AF-17BF-4227-A46F-48CCD0FCBC8F}">
      <dgm:prSet phldrT="[Text]" phldr="1" custT="1"/>
      <dgm:spPr/>
      <dgm:t>
        <a:bodyPr/>
        <a:lstStyle/>
        <a:p>
          <a:endParaRPr lang="id-ID" sz="3600" dirty="0"/>
        </a:p>
      </dgm:t>
    </dgm:pt>
    <dgm:pt modelId="{9996FCF2-AA92-4223-8286-83176174163F}" type="parTrans" cxnId="{897AE0FF-DDF2-471F-8A61-2F9DCD93D12E}">
      <dgm:prSet/>
      <dgm:spPr/>
      <dgm:t>
        <a:bodyPr/>
        <a:lstStyle/>
        <a:p>
          <a:endParaRPr lang="id-ID" sz="3600"/>
        </a:p>
      </dgm:t>
    </dgm:pt>
    <dgm:pt modelId="{CDD2C80F-B951-422B-9067-9D8BD2C86F0C}" type="sibTrans" cxnId="{897AE0FF-DDF2-471F-8A61-2F9DCD93D12E}">
      <dgm:prSet/>
      <dgm:spPr/>
      <dgm:t>
        <a:bodyPr/>
        <a:lstStyle/>
        <a:p>
          <a:endParaRPr lang="id-ID" sz="3600"/>
        </a:p>
      </dgm:t>
    </dgm:pt>
    <dgm:pt modelId="{33618EDC-5E1A-4538-999C-4AE9FBEBAA52}">
      <dgm:prSet phldrT="[Text]" custT="1"/>
      <dgm:spPr/>
      <dgm:t>
        <a:bodyPr/>
        <a:lstStyle/>
        <a:p>
          <a:r>
            <a:rPr lang="id-ID" sz="3200" dirty="0" smtClean="0"/>
            <a:t>Kesepakatan yg dinegosiasikan scr mutual </a:t>
          </a:r>
          <a:endParaRPr lang="id-ID" sz="3200" dirty="0"/>
        </a:p>
      </dgm:t>
    </dgm:pt>
    <dgm:pt modelId="{8AF7C2C0-3369-41E2-BAD5-4D5A33447A2C}" type="sibTrans" cxnId="{EDB8CDBE-D237-4BC4-8665-CD9791172795}">
      <dgm:prSet/>
      <dgm:spPr/>
      <dgm:t>
        <a:bodyPr/>
        <a:lstStyle/>
        <a:p>
          <a:endParaRPr lang="id-ID" sz="3600"/>
        </a:p>
      </dgm:t>
    </dgm:pt>
    <dgm:pt modelId="{266AC072-685C-456F-93A1-E333DBC0904B}" type="parTrans" cxnId="{EDB8CDBE-D237-4BC4-8665-CD9791172795}">
      <dgm:prSet/>
      <dgm:spPr/>
      <dgm:t>
        <a:bodyPr/>
        <a:lstStyle/>
        <a:p>
          <a:endParaRPr lang="id-ID" sz="3600"/>
        </a:p>
      </dgm:t>
    </dgm:pt>
    <dgm:pt modelId="{C4E0335B-6A86-4642-97BB-FE19E08C6A29}" type="pres">
      <dgm:prSet presAssocID="{039C018F-F105-4ED1-A01B-78A8955FA9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160397C-90F5-4757-BF42-AE063134BD1D}" type="pres">
      <dgm:prSet presAssocID="{33618EDC-5E1A-4538-999C-4AE9FBEBAA52}" presName="boxAndChildren" presStyleCnt="0"/>
      <dgm:spPr/>
    </dgm:pt>
    <dgm:pt modelId="{E9B60E22-B4F1-4CFF-9F8D-86F6DD372320}" type="pres">
      <dgm:prSet presAssocID="{33618EDC-5E1A-4538-999C-4AE9FBEBAA52}" presName="parentTextBox" presStyleLbl="node1" presStyleIdx="0" presStyleCnt="3"/>
      <dgm:spPr/>
      <dgm:t>
        <a:bodyPr/>
        <a:lstStyle/>
        <a:p>
          <a:endParaRPr lang="id-ID"/>
        </a:p>
      </dgm:t>
    </dgm:pt>
    <dgm:pt modelId="{8652E7C2-B389-482F-8B8D-F0A7F6636179}" type="pres">
      <dgm:prSet presAssocID="{33618EDC-5E1A-4538-999C-4AE9FBEBAA52}" presName="entireBox" presStyleLbl="node1" presStyleIdx="0" presStyleCnt="3"/>
      <dgm:spPr/>
      <dgm:t>
        <a:bodyPr/>
        <a:lstStyle/>
        <a:p>
          <a:endParaRPr lang="id-ID"/>
        </a:p>
      </dgm:t>
    </dgm:pt>
    <dgm:pt modelId="{AD97CC5F-78DC-49C8-921F-01AEE558CC0C}" type="pres">
      <dgm:prSet presAssocID="{33618EDC-5E1A-4538-999C-4AE9FBEBAA52}" presName="descendantBox" presStyleCnt="0"/>
      <dgm:spPr/>
    </dgm:pt>
    <dgm:pt modelId="{C0BE2ABC-72DA-41CC-A343-033FFF3A3601}" type="pres">
      <dgm:prSet presAssocID="{A993A8AF-17BF-4227-A46F-48CCD0FCBC8F}" presName="childTextBox" presStyleLbl="fgAccFollowNode1" presStyleIdx="0" presStyleCnt="1" custFlipVert="1" custScaleY="1736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A3D567-646B-4795-B55A-43976C9008DF}" type="pres">
      <dgm:prSet presAssocID="{2A2B209F-C9EB-4147-92CE-F50011EF2DE5}" presName="sp" presStyleCnt="0"/>
      <dgm:spPr/>
    </dgm:pt>
    <dgm:pt modelId="{F5B2C732-3A8D-4CBE-BD08-20B980813006}" type="pres">
      <dgm:prSet presAssocID="{4F2A812D-1332-4052-913C-7CF7D48464CD}" presName="arrowAndChildren" presStyleCnt="0"/>
      <dgm:spPr/>
    </dgm:pt>
    <dgm:pt modelId="{F500C945-7F0C-4010-B3D4-989B9B17B587}" type="pres">
      <dgm:prSet presAssocID="{4F2A812D-1332-4052-913C-7CF7D48464CD}" presName="parentTextArrow" presStyleLbl="node1" presStyleIdx="1" presStyleCnt="3"/>
      <dgm:spPr/>
      <dgm:t>
        <a:bodyPr/>
        <a:lstStyle/>
        <a:p>
          <a:endParaRPr lang="id-ID"/>
        </a:p>
      </dgm:t>
    </dgm:pt>
    <dgm:pt modelId="{D0D78FCB-700E-4943-8F86-DBB42A8679DB}" type="pres">
      <dgm:prSet presAssocID="{0DDAD465-F3DC-4EAD-8CF7-676CF5684443}" presName="sp" presStyleCnt="0"/>
      <dgm:spPr/>
    </dgm:pt>
    <dgm:pt modelId="{2BA040B3-557E-4F3D-AA13-F8E10AD85329}" type="pres">
      <dgm:prSet presAssocID="{FE393BDD-BC2E-4559-AA8B-29841C4E8A2A}" presName="arrowAndChildren" presStyleCnt="0"/>
      <dgm:spPr/>
    </dgm:pt>
    <dgm:pt modelId="{71185491-5320-4B84-ADBB-AC9F2B1A0A7E}" type="pres">
      <dgm:prSet presAssocID="{FE393BDD-BC2E-4559-AA8B-29841C4E8A2A}" presName="parentTextArrow" presStyleLbl="node1" presStyleIdx="2" presStyleCnt="3"/>
      <dgm:spPr/>
      <dgm:t>
        <a:bodyPr/>
        <a:lstStyle/>
        <a:p>
          <a:endParaRPr lang="id-ID"/>
        </a:p>
      </dgm:t>
    </dgm:pt>
  </dgm:ptLst>
  <dgm:cxnLst>
    <dgm:cxn modelId="{EDB8CDBE-D237-4BC4-8665-CD9791172795}" srcId="{039C018F-F105-4ED1-A01B-78A8955FA9A9}" destId="{33618EDC-5E1A-4538-999C-4AE9FBEBAA52}" srcOrd="2" destOrd="0" parTransId="{266AC072-685C-456F-93A1-E333DBC0904B}" sibTransId="{8AF7C2C0-3369-41E2-BAD5-4D5A33447A2C}"/>
    <dgm:cxn modelId="{C6B030B1-01F1-4911-8AD4-BF925C83F989}" type="presOf" srcId="{A993A8AF-17BF-4227-A46F-48CCD0FCBC8F}" destId="{C0BE2ABC-72DA-41CC-A343-033FFF3A3601}" srcOrd="0" destOrd="0" presId="urn:microsoft.com/office/officeart/2005/8/layout/process4"/>
    <dgm:cxn modelId="{B39FD7E5-3218-4B9A-A679-58756E55E9C1}" type="presOf" srcId="{33618EDC-5E1A-4538-999C-4AE9FBEBAA52}" destId="{E9B60E22-B4F1-4CFF-9F8D-86F6DD372320}" srcOrd="0" destOrd="0" presId="urn:microsoft.com/office/officeart/2005/8/layout/process4"/>
    <dgm:cxn modelId="{54B306CF-40D0-4CF6-A980-6D2FC8523EC3}" type="presOf" srcId="{039C018F-F105-4ED1-A01B-78A8955FA9A9}" destId="{C4E0335B-6A86-4642-97BB-FE19E08C6A29}" srcOrd="0" destOrd="0" presId="urn:microsoft.com/office/officeart/2005/8/layout/process4"/>
    <dgm:cxn modelId="{C9ABEC29-CE0B-463F-A455-C1F3C0BEF42C}" srcId="{039C018F-F105-4ED1-A01B-78A8955FA9A9}" destId="{FE393BDD-BC2E-4559-AA8B-29841C4E8A2A}" srcOrd="0" destOrd="0" parTransId="{62564A0A-689D-467A-8D23-1D21819C197E}" sibTransId="{0DDAD465-F3DC-4EAD-8CF7-676CF5684443}"/>
    <dgm:cxn modelId="{CB2E2FCF-88DB-43E0-AC1E-5A7E252C9E84}" type="presOf" srcId="{FE393BDD-BC2E-4559-AA8B-29841C4E8A2A}" destId="{71185491-5320-4B84-ADBB-AC9F2B1A0A7E}" srcOrd="0" destOrd="0" presId="urn:microsoft.com/office/officeart/2005/8/layout/process4"/>
    <dgm:cxn modelId="{F1392681-7302-487A-817A-D7A64DF3E916}" type="presOf" srcId="{4F2A812D-1332-4052-913C-7CF7D48464CD}" destId="{F500C945-7F0C-4010-B3D4-989B9B17B587}" srcOrd="0" destOrd="0" presId="urn:microsoft.com/office/officeart/2005/8/layout/process4"/>
    <dgm:cxn modelId="{897AE0FF-DDF2-471F-8A61-2F9DCD93D12E}" srcId="{33618EDC-5E1A-4538-999C-4AE9FBEBAA52}" destId="{A993A8AF-17BF-4227-A46F-48CCD0FCBC8F}" srcOrd="0" destOrd="0" parTransId="{9996FCF2-AA92-4223-8286-83176174163F}" sibTransId="{CDD2C80F-B951-422B-9067-9D8BD2C86F0C}"/>
    <dgm:cxn modelId="{A133CC35-A58D-49E9-9AFC-36FF263C0463}" type="presOf" srcId="{33618EDC-5E1A-4538-999C-4AE9FBEBAA52}" destId="{8652E7C2-B389-482F-8B8D-F0A7F6636179}" srcOrd="1" destOrd="0" presId="urn:microsoft.com/office/officeart/2005/8/layout/process4"/>
    <dgm:cxn modelId="{650E8762-9017-4490-969A-3B3D62632533}" srcId="{039C018F-F105-4ED1-A01B-78A8955FA9A9}" destId="{4F2A812D-1332-4052-913C-7CF7D48464CD}" srcOrd="1" destOrd="0" parTransId="{3C11B30F-9E86-4A8F-9151-22D5DEC28E40}" sibTransId="{2A2B209F-C9EB-4147-92CE-F50011EF2DE5}"/>
    <dgm:cxn modelId="{9A1FE756-9A30-4D10-ADCB-E1ACCF8711DA}" type="presParOf" srcId="{C4E0335B-6A86-4642-97BB-FE19E08C6A29}" destId="{A160397C-90F5-4757-BF42-AE063134BD1D}" srcOrd="0" destOrd="0" presId="urn:microsoft.com/office/officeart/2005/8/layout/process4"/>
    <dgm:cxn modelId="{1C088DC7-37CB-4523-AB45-D0EC37F41301}" type="presParOf" srcId="{A160397C-90F5-4757-BF42-AE063134BD1D}" destId="{E9B60E22-B4F1-4CFF-9F8D-86F6DD372320}" srcOrd="0" destOrd="0" presId="urn:microsoft.com/office/officeart/2005/8/layout/process4"/>
    <dgm:cxn modelId="{012B2411-D8B2-49CE-9C7E-150828533A1A}" type="presParOf" srcId="{A160397C-90F5-4757-BF42-AE063134BD1D}" destId="{8652E7C2-B389-482F-8B8D-F0A7F6636179}" srcOrd="1" destOrd="0" presId="urn:microsoft.com/office/officeart/2005/8/layout/process4"/>
    <dgm:cxn modelId="{A667A164-5874-4E2A-9E1D-26512DD8FDBE}" type="presParOf" srcId="{A160397C-90F5-4757-BF42-AE063134BD1D}" destId="{AD97CC5F-78DC-49C8-921F-01AEE558CC0C}" srcOrd="2" destOrd="0" presId="urn:microsoft.com/office/officeart/2005/8/layout/process4"/>
    <dgm:cxn modelId="{483167FC-82E7-4A72-BAD3-80593E923388}" type="presParOf" srcId="{AD97CC5F-78DC-49C8-921F-01AEE558CC0C}" destId="{C0BE2ABC-72DA-41CC-A343-033FFF3A3601}" srcOrd="0" destOrd="0" presId="urn:microsoft.com/office/officeart/2005/8/layout/process4"/>
    <dgm:cxn modelId="{38BBD766-CC0E-4866-A227-541A7B11DA83}" type="presParOf" srcId="{C4E0335B-6A86-4642-97BB-FE19E08C6A29}" destId="{94A3D567-646B-4795-B55A-43976C9008DF}" srcOrd="1" destOrd="0" presId="urn:microsoft.com/office/officeart/2005/8/layout/process4"/>
    <dgm:cxn modelId="{3BABBCD5-885D-4EE4-B8CF-A5E003C452CF}" type="presParOf" srcId="{C4E0335B-6A86-4642-97BB-FE19E08C6A29}" destId="{F5B2C732-3A8D-4CBE-BD08-20B980813006}" srcOrd="2" destOrd="0" presId="urn:microsoft.com/office/officeart/2005/8/layout/process4"/>
    <dgm:cxn modelId="{F9EEAFC2-4AB3-4AA1-BC3A-1F9D06C2EE16}" type="presParOf" srcId="{F5B2C732-3A8D-4CBE-BD08-20B980813006}" destId="{F500C945-7F0C-4010-B3D4-989B9B17B587}" srcOrd="0" destOrd="0" presId="urn:microsoft.com/office/officeart/2005/8/layout/process4"/>
    <dgm:cxn modelId="{D6A16323-FC5F-4986-A309-2D0AF2C96780}" type="presParOf" srcId="{C4E0335B-6A86-4642-97BB-FE19E08C6A29}" destId="{D0D78FCB-700E-4943-8F86-DBB42A8679DB}" srcOrd="3" destOrd="0" presId="urn:microsoft.com/office/officeart/2005/8/layout/process4"/>
    <dgm:cxn modelId="{7EAE3FAD-2536-4E45-A81C-C1E5115F3938}" type="presParOf" srcId="{C4E0335B-6A86-4642-97BB-FE19E08C6A29}" destId="{2BA040B3-557E-4F3D-AA13-F8E10AD85329}" srcOrd="4" destOrd="0" presId="urn:microsoft.com/office/officeart/2005/8/layout/process4"/>
    <dgm:cxn modelId="{0D57A930-4865-45A3-B62F-8D46B7167AB9}" type="presParOf" srcId="{2BA040B3-557E-4F3D-AA13-F8E10AD85329}" destId="{71185491-5320-4B84-ADBB-AC9F2B1A0A7E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11314-620A-4656-90B0-069CDF7C593C}" type="datetimeFigureOut">
              <a:rPr lang="id-ID" smtClean="0"/>
              <a:pPr/>
              <a:t>27/02/2014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39427-899D-4FFE-AEE8-D1049919A09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9BF3-CB5D-46A3-85DA-1536679CB320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850-D14E-49E3-80CC-5D7AF8939C9C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8608-39ED-4BDC-96C3-6D8068296CA6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DE24-B537-445A-9E66-EDAEA86FCE28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371D-02DE-4E88-9C64-B8318743D878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121B-62D9-46EB-98AA-66208C025A57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649A-52D6-4EDA-A1E5-FB858140D783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B8A-7BCD-4506-B301-B084152F2E14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1FC7-167C-4CE9-8DD3-498A1682AB50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C76D-3AC4-4E74-B4C4-492A4B3ABBC2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982B-DAED-49EE-B130-45083CB5DEC3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F3D0C-0E1E-4AF0-AE8F-A2042B313EA8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8A13AB-76E6-4489-A469-51F03070D0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96312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LEARNING OUTCOME/</a:t>
            </a:r>
            <a:br>
              <a:rPr lang="id-ID" b="1" dirty="0" smtClean="0"/>
            </a:br>
            <a:r>
              <a:rPr lang="id-ID" b="1" dirty="0" smtClean="0"/>
              <a:t>CAPAIAN </a:t>
            </a:r>
            <a:r>
              <a:rPr lang="en-US" b="1" dirty="0" smtClean="0"/>
              <a:t>PEMBELAJARAN KLINIK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14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OLEH :</a:t>
            </a:r>
          </a:p>
          <a:p>
            <a:pPr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d-ID" dirty="0" smtClean="0">
                <a:solidFill>
                  <a:srgbClr val="FF0000"/>
                </a:solidFill>
              </a:rPr>
              <a:t>TIM PELATIHAN AIPNI</a:t>
            </a:r>
          </a:p>
          <a:p>
            <a:pPr algn="ctr">
              <a:buNone/>
            </a:pPr>
            <a:r>
              <a:rPr lang="id-ID" dirty="0" smtClean="0">
                <a:solidFill>
                  <a:srgbClr val="FF0000"/>
                </a:solidFill>
              </a:rPr>
              <a:t>2014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PROSES PEMBELAJARAN KLINIK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371601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7" name="Curved Down Arrow 6"/>
          <p:cNvSpPr/>
          <p:nvPr/>
        </p:nvSpPr>
        <p:spPr>
          <a:xfrm rot="16200000">
            <a:off x="514351" y="3752850"/>
            <a:ext cx="1447800" cy="1104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id-ID" dirty="0" smtClean="0"/>
              <a:t>SASARAN PEM</a:t>
            </a:r>
            <a:r>
              <a:rPr lang="en-US" dirty="0" smtClean="0"/>
              <a:t>BELAJAR</a:t>
            </a:r>
            <a:r>
              <a:rPr lang="id-ID" dirty="0" smtClean="0"/>
              <a:t>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 SUATU PERNYATAAN TINGKAH LAKU YG DIHARAPKAN DPT DILAKUKAN OLEH PD SETELAH DIA MENYELESAIKAN SUATU PROSES KEGIATAN</a:t>
            </a:r>
            <a:r>
              <a:rPr lang="id-ID" dirty="0" smtClean="0"/>
              <a:t> PEMBELAJARAN</a:t>
            </a:r>
            <a:endParaRPr lang="en-US" dirty="0" smtClean="0"/>
          </a:p>
          <a:p>
            <a:r>
              <a:rPr lang="en-US" dirty="0" smtClean="0"/>
              <a:t>TUJUAN AKAN MEMANDU KEGIATAN </a:t>
            </a:r>
            <a:r>
              <a:rPr lang="id-ID" dirty="0" smtClean="0"/>
              <a:t>PEM</a:t>
            </a:r>
            <a:r>
              <a:rPr lang="en-US" dirty="0" smtClean="0"/>
              <a:t>BELAJAR</a:t>
            </a:r>
            <a:r>
              <a:rPr lang="id-ID" dirty="0" smtClean="0"/>
              <a:t>AN</a:t>
            </a:r>
            <a:r>
              <a:rPr lang="en-US" dirty="0" smtClean="0"/>
              <a:t> KARENA TUJUAN BELAJAR MEMBERIKAN INFORMASI TTG MATERI YG TERDAPAT DALAM PROGRAM PENDIDIKAN</a:t>
            </a:r>
            <a:endParaRPr lang="id-ID" dirty="0" smtClean="0"/>
          </a:p>
          <a:p>
            <a:r>
              <a:rPr lang="en-US" dirty="0" smtClean="0"/>
              <a:t>MEMBERIKAN MASUKAN TTG PEMILIHAN METODE DAN MEDIA YG PALING SESUAI DIGUNAKAN DLM PROSES BELAJAR MENGAJAR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MANFAAT BAGI </a:t>
            </a:r>
            <a:r>
              <a:rPr lang="id-ID" sz="4000" dirty="0" smtClean="0"/>
              <a:t>DOSEN/P</a:t>
            </a:r>
            <a:r>
              <a:rPr lang="en-US" sz="4000" dirty="0" smtClean="0"/>
              <a:t>EMBIMBING 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MEMILIH ATAU MERANCANG MATERI </a:t>
            </a:r>
            <a:r>
              <a:rPr lang="id-ID" dirty="0" smtClean="0"/>
              <a:t>YANG PERLU DIP</a:t>
            </a:r>
            <a:r>
              <a:rPr lang="en-US" dirty="0" smtClean="0"/>
              <a:t>ELAJAR</a:t>
            </a:r>
            <a:r>
              <a:rPr lang="id-ID" dirty="0" smtClean="0"/>
              <a:t>I OLEH MAHASISWA, METODE PEMBELAJARAN YANG AKAN DIGUNAKAN DAN</a:t>
            </a:r>
            <a:endParaRPr lang="en-US" dirty="0" smtClean="0"/>
          </a:p>
          <a:p>
            <a:r>
              <a:rPr lang="en-US" dirty="0" smtClean="0"/>
              <a:t>MENGEVALUASI  KEBERHASILAN BELAJAR</a:t>
            </a:r>
          </a:p>
          <a:p>
            <a:r>
              <a:rPr lang="en-US" dirty="0" smtClean="0"/>
              <a:t>MENGELOLA KEGIATAN</a:t>
            </a:r>
            <a:r>
              <a:rPr lang="id-ID" dirty="0" smtClean="0"/>
              <a:t> PEMBELAJARAN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BAGI PESERTA DIDIK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MENGETAHUI APA YANG HARUS DIKUASAINYA</a:t>
            </a:r>
          </a:p>
          <a:p>
            <a:r>
              <a:rPr lang="en-US" dirty="0" smtClean="0"/>
              <a:t>MENGARAHKAN KEGIATAN BELAJAR BAIK TERSTRUKTUR MAUPUN MANDIRI</a:t>
            </a:r>
          </a:p>
          <a:p>
            <a:r>
              <a:rPr lang="en-US" dirty="0" smtClean="0"/>
              <a:t>MENGETAHUI APA YANG AKAN DINILAI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10850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DLM PROSES PEMBELAJARAN KLINIK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PENETAPAN LAHAN PRAKTEK</a:t>
            </a:r>
          </a:p>
          <a:p>
            <a:r>
              <a:rPr lang="en-US" dirty="0" smtClean="0"/>
              <a:t>PENETAPAN KUALITAS P</a:t>
            </a:r>
            <a:r>
              <a:rPr lang="id-ID" dirty="0" smtClean="0"/>
              <a:t>EMBIMBING/PRECEPTOR</a:t>
            </a:r>
            <a:endParaRPr lang="en-US" dirty="0" smtClean="0"/>
          </a:p>
          <a:p>
            <a:r>
              <a:rPr lang="en-US" dirty="0" smtClean="0"/>
              <a:t>TUJUAN BELAJAR KLINIK DI TETAPKAN BERSAMA SAMA DIANTARA PEMBIMBING</a:t>
            </a:r>
            <a:r>
              <a:rPr lang="id-ID" dirty="0" smtClean="0"/>
              <a:t>/PRECEPTOR AKADEMIK DAN </a:t>
            </a:r>
            <a:r>
              <a:rPr lang="en-US" dirty="0" smtClean="0"/>
              <a:t> KLINIK YANG DIBUAT MENGACU PADA KURIKULUM PENDIDIKAN SECARA UMUM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TINGKATAN 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TUJUAN PROGRAM STUDI</a:t>
            </a:r>
          </a:p>
          <a:p>
            <a:r>
              <a:rPr lang="en-US" dirty="0" smtClean="0"/>
              <a:t>TUJUAN UMUM MATA AJAR</a:t>
            </a:r>
            <a:r>
              <a:rPr lang="id-ID" dirty="0" smtClean="0"/>
              <a:t>/UNIT </a:t>
            </a:r>
            <a:r>
              <a:rPr lang="en-US" dirty="0" smtClean="0"/>
              <a:t> YAITU GAMBARAN PRILAKU UMUM SETELAH MENGIKUTI MATA AJAR</a:t>
            </a:r>
            <a:r>
              <a:rPr lang="id-ID" dirty="0" smtClean="0"/>
              <a:t>/UNIT</a:t>
            </a:r>
            <a:endParaRPr lang="en-US" dirty="0" smtClean="0"/>
          </a:p>
          <a:p>
            <a:r>
              <a:rPr lang="en-US" dirty="0" smtClean="0"/>
              <a:t>SASARAN PEMBELAJARAN</a:t>
            </a:r>
            <a:r>
              <a:rPr lang="id-ID" dirty="0" smtClean="0"/>
              <a:t> TERMINAL (PERFORMANCE OBJECTIVES) </a:t>
            </a:r>
            <a:r>
              <a:rPr lang="en-US" dirty="0" smtClean="0"/>
              <a:t> YAITU RUMUSAN PRILAKU KHUSUS YG DIHARAPKAN SESUAI UNTUK ANALISIS TUGAS</a:t>
            </a:r>
          </a:p>
          <a:p>
            <a:r>
              <a:rPr lang="en-US" dirty="0" smtClean="0"/>
              <a:t>SASARAN PEMBELAJARAN PE</a:t>
            </a:r>
            <a:r>
              <a:rPr lang="id-ID" dirty="0" smtClean="0"/>
              <a:t>RANTARA (ENABLING OBJECTIVES)</a:t>
            </a:r>
            <a:r>
              <a:rPr lang="en-US" dirty="0" smtClean="0"/>
              <a:t> YAITU RINCIAN LEBIH KHUSUS</a:t>
            </a:r>
            <a:r>
              <a:rPr lang="id-ID" dirty="0" smtClean="0"/>
              <a:t> UNTUK MENCAPAI SASARAN PEMBELAJARAN TERMINAL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Taksonomi Kompetensi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BLOOM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  <p:sp>
        <p:nvSpPr>
          <p:cNvPr id="6" name="Explosion 2 5"/>
          <p:cNvSpPr>
            <a:spLocks noChangeArrowheads="1"/>
          </p:cNvSpPr>
          <p:nvPr/>
        </p:nvSpPr>
        <p:spPr bwMode="auto">
          <a:xfrm>
            <a:off x="1563688" y="3887788"/>
            <a:ext cx="6016625" cy="2238375"/>
          </a:xfrm>
          <a:prstGeom prst="irregularSeal2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13"/>
            <a:ext cx="8229600" cy="722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A. </a:t>
            </a:r>
            <a:r>
              <a:rPr lang="en-US" dirty="0" err="1" smtClean="0"/>
              <a:t>Ranah</a:t>
            </a:r>
            <a:r>
              <a:rPr lang="en-US" dirty="0" smtClean="0"/>
              <a:t> KOGNITIF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33231"/>
          <a:ext cx="9144000" cy="5412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898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. </a:t>
            </a:r>
            <a:r>
              <a:rPr lang="en-US" dirty="0" err="1" smtClean="0">
                <a:ea typeface="ＭＳ Ｐゴシック" pitchFamily="34" charset="-128"/>
              </a:rPr>
              <a:t>Ranah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id-ID" dirty="0" smtClean="0">
                <a:ea typeface="ＭＳ Ｐゴシック" pitchFamily="34" charset="-128"/>
              </a:rPr>
              <a:t>Afektif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1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Pelatihan Preceptorship_Desember 2013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8985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ea typeface="ＭＳ Ｐゴシック" pitchFamily="34" charset="-128"/>
              </a:rPr>
              <a:t>C. </a:t>
            </a:r>
            <a:r>
              <a:rPr lang="en-US" sz="4000" dirty="0" err="1" smtClean="0">
                <a:solidFill>
                  <a:srgbClr val="FF0000"/>
                </a:solidFill>
                <a:ea typeface="ＭＳ Ｐゴシック" pitchFamily="34" charset="-128"/>
              </a:rPr>
              <a:t>Ranah</a:t>
            </a:r>
            <a:r>
              <a:rPr lang="en-US" sz="4000" dirty="0" smtClean="0">
                <a:solidFill>
                  <a:srgbClr val="FF0000"/>
                </a:solidFill>
                <a:ea typeface="ＭＳ Ｐゴシック" pitchFamily="34" charset="-128"/>
              </a:rPr>
              <a:t> PSIKOMOTOR</a:t>
            </a:r>
            <a:r>
              <a:rPr lang="id-ID" sz="4000" dirty="0" smtClean="0">
                <a:solidFill>
                  <a:srgbClr val="FF0000"/>
                </a:solidFill>
                <a:ea typeface="ＭＳ Ｐゴシック" pitchFamily="34" charset="-128"/>
              </a:rPr>
              <a:t> (Dave, 1970)</a:t>
            </a:r>
            <a:endParaRPr lang="en-US" sz="4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6462"/>
          <a:ext cx="8229600" cy="5646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Pelatihan Preceptorship_Desember 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590550" y="1839913"/>
            <a:ext cx="80200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90550" y="1917700"/>
            <a:ext cx="802005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40000"/>
              </a:spcBef>
            </a:pPr>
            <a:r>
              <a:rPr lang="sv-SE" sz="2800">
                <a:latin typeface="Arial" charset="0"/>
                <a:cs typeface="Arial" charset="0"/>
              </a:rPr>
              <a:t>bertujuan menyiapkan peserta didik menjadi</a:t>
            </a:r>
            <a:r>
              <a:rPr lang="en-US" sz="2800">
                <a:latin typeface="Arial" charset="0"/>
                <a:cs typeface="Arial" charset="0"/>
              </a:rPr>
              <a:t> </a:t>
            </a:r>
            <a:r>
              <a:rPr lang="sv-SE" sz="2800">
                <a:latin typeface="Arial" charset="0"/>
                <a:cs typeface="Arial" charset="0"/>
              </a:rPr>
              <a:t>anggota masyarakat yang memiliki kemampuan profesional dalam menerapkan, mengembangkan, dan menyebarluaskan teknologi dan/atau</a:t>
            </a:r>
            <a:r>
              <a:rPr lang="en-US" sz="2800">
                <a:latin typeface="Arial" charset="0"/>
                <a:cs typeface="Arial" charset="0"/>
              </a:rPr>
              <a:t> </a:t>
            </a:r>
            <a:r>
              <a:rPr lang="fi-FI" sz="2800">
                <a:latin typeface="Arial" charset="0"/>
                <a:cs typeface="Arial" charset="0"/>
              </a:rPr>
              <a:t>kesenian serta mengupayakan penggunaannya untuk meningkatkan taraf kehidupan masyarakat dan memperkaya kebudayaan nasional.</a:t>
            </a:r>
            <a:endParaRPr lang="en-US" sz="2800">
              <a:latin typeface="Arial" charset="0"/>
              <a:cs typeface="Arial" charset="0"/>
            </a:endParaRP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211263" y="782638"/>
            <a:ext cx="671049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4400" b="1" dirty="0">
                <a:solidFill>
                  <a:srgbClr val="FF0000"/>
                </a:solidFill>
                <a:latin typeface="Arial" charset="0"/>
                <a:cs typeface="Arial" charset="0"/>
              </a:rPr>
              <a:t>Pendidikan profesional 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A= </a:t>
            </a:r>
            <a:r>
              <a:rPr lang="en-US" b="1" dirty="0" smtClean="0"/>
              <a:t>Audience </a:t>
            </a:r>
            <a:r>
              <a:rPr lang="en-US" dirty="0" smtClean="0"/>
              <a:t>(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B= </a:t>
            </a:r>
            <a:r>
              <a:rPr lang="en-US" b="1" dirty="0" smtClean="0"/>
              <a:t>Behavior</a:t>
            </a:r>
            <a:r>
              <a:rPr lang="en-US" dirty="0" smtClean="0"/>
              <a:t> (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)</a:t>
            </a:r>
          </a:p>
          <a:p>
            <a:r>
              <a:rPr lang="fi-FI" dirty="0" smtClean="0"/>
              <a:t>C= </a:t>
            </a:r>
            <a:r>
              <a:rPr lang="fi-FI" b="1" dirty="0" smtClean="0"/>
              <a:t>Condition </a:t>
            </a:r>
            <a:r>
              <a:rPr lang="fi-FI" dirty="0" smtClean="0"/>
              <a:t>(kondisi saat perilaku dilakukan, pembatasan atau restriksi yang dikenakan pada peserta didik)</a:t>
            </a:r>
            <a:endParaRPr lang="en-US" dirty="0" smtClean="0"/>
          </a:p>
          <a:p>
            <a:r>
              <a:rPr lang="fi-FI" dirty="0" smtClean="0"/>
              <a:t>D= </a:t>
            </a:r>
            <a:r>
              <a:rPr lang="fi-FI" b="1" dirty="0" smtClean="0"/>
              <a:t>Degree of competence</a:t>
            </a:r>
            <a:r>
              <a:rPr lang="fi-FI" dirty="0" smtClean="0"/>
              <a:t> (Tingkat kompetensi atau tingkat keberhasilan yang dapat diterima untuk membuktikan bahwa seorang mahasiswa telah mencapai tujuan belajarnya)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Tujuan Belajar: Bila dihadapkan pada klien tirah baring, mahasiswa </a:t>
            </a:r>
            <a:r>
              <a:rPr lang="id-ID" sz="2800" dirty="0" smtClean="0"/>
              <a:t>Ners </a:t>
            </a:r>
            <a:r>
              <a:rPr lang="fi-FI" sz="2800" dirty="0" smtClean="0"/>
              <a:t> mampu melakukan tindakan pencegahan gangguan integritas kulit yang sesuai dengan kondisi klien. </a:t>
            </a:r>
          </a:p>
          <a:p>
            <a:pPr>
              <a:buNone/>
            </a:pPr>
            <a:endParaRPr lang="fi-FI" sz="2800" dirty="0" smtClean="0"/>
          </a:p>
          <a:p>
            <a:r>
              <a:rPr lang="fi-FI" sz="2800" dirty="0" smtClean="0"/>
              <a:t>Coba urai</a:t>
            </a:r>
            <a:r>
              <a:rPr lang="id-ID" sz="2800" dirty="0" smtClean="0"/>
              <a:t>kan</a:t>
            </a:r>
            <a:r>
              <a:rPr lang="fi-FI" sz="2800" dirty="0" smtClean="0"/>
              <a:t> ABCD Nya..........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id-ID" dirty="0" smtClean="0"/>
              <a:t>Belajar </a:t>
            </a:r>
            <a:r>
              <a:rPr lang="en-US" dirty="0" err="1" smtClean="0"/>
              <a:t>Klinik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 err="1" smtClean="0"/>
              <a:t>Tujuan</a:t>
            </a:r>
            <a:r>
              <a:rPr lang="es-ES" sz="2800" dirty="0" smtClean="0"/>
              <a:t>/</a:t>
            </a:r>
            <a:r>
              <a:rPr lang="es-ES" sz="2800" dirty="0" err="1" smtClean="0"/>
              <a:t>sasaran</a:t>
            </a:r>
            <a:r>
              <a:rPr lang="es-ES" sz="2800" dirty="0" smtClean="0"/>
              <a:t> </a:t>
            </a:r>
            <a:r>
              <a:rPr lang="es-ES" sz="2800" dirty="0" err="1" smtClean="0"/>
              <a:t>pembelajaran</a:t>
            </a:r>
            <a:r>
              <a:rPr lang="es-ES" sz="2800" dirty="0" smtClean="0"/>
              <a:t> </a:t>
            </a:r>
            <a:r>
              <a:rPr lang="es-ES" sz="2800" dirty="0" err="1" smtClean="0"/>
              <a:t>kliniknya</a:t>
            </a:r>
            <a:r>
              <a:rPr lang="es-ES" sz="2800" dirty="0" smtClean="0"/>
              <a:t> </a:t>
            </a:r>
            <a:r>
              <a:rPr lang="es-ES" sz="2800" dirty="0" err="1" smtClean="0"/>
              <a:t>yaitu</a:t>
            </a:r>
            <a:r>
              <a:rPr lang="es-ES" sz="2800" dirty="0" smtClean="0"/>
              <a:t>:</a:t>
            </a:r>
            <a:endParaRPr lang="en-US" sz="2800" dirty="0" smtClean="0"/>
          </a:p>
          <a:p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dihadapkan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 </a:t>
            </a:r>
            <a:r>
              <a:rPr lang="en-US" sz="2800" dirty="0" err="1" smtClean="0"/>
              <a:t>tirah</a:t>
            </a:r>
            <a:r>
              <a:rPr lang="en-US" sz="2800" dirty="0" smtClean="0"/>
              <a:t> baring,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tertekan</a:t>
            </a:r>
            <a:endParaRPr lang="en-US" dirty="0" smtClean="0"/>
          </a:p>
          <a:p>
            <a:pPr lvl="1"/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endParaRPr lang="en-US" dirty="0" smtClean="0"/>
          </a:p>
          <a:p>
            <a:pPr lvl="1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tertekan</a:t>
            </a:r>
            <a:endParaRPr lang="en-US" dirty="0" smtClean="0"/>
          </a:p>
          <a:p>
            <a:pPr lvl="1"/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en-US" dirty="0" smtClean="0"/>
          </a:p>
          <a:p>
            <a:pPr lvl="1"/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lvl="1"/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 lvl="1"/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SMART objectives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295401"/>
          <a:ext cx="8001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id-ID" dirty="0" smtClean="0"/>
              <a:t>Kontrak Belajar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Kontrak Belajar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Mendorong partisipasi aktif peserta didik</a:t>
            </a:r>
          </a:p>
          <a:p>
            <a:r>
              <a:rPr lang="id-ID" sz="3200" dirty="0" smtClean="0"/>
              <a:t>Mengembangkan komunikasi pengajar-peserta didik</a:t>
            </a:r>
          </a:p>
          <a:p>
            <a:r>
              <a:rPr lang="id-ID" sz="3200" dirty="0" smtClean="0"/>
              <a:t>Meningkatkan “expressiveness” dan kreativitas peserta didik</a:t>
            </a:r>
          </a:p>
          <a:p>
            <a:r>
              <a:rPr lang="id-ID" sz="3200" dirty="0" smtClean="0"/>
              <a:t>Dapat digunakan untuk memfasilitasi perkembangan personal peserta didik</a:t>
            </a:r>
            <a:endParaRPr lang="id-ID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Komponen Kontrak Belajar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514350" indent="-514350"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id-ID" b="1" dirty="0" smtClean="0"/>
              <a:t>Sasaran Belajar (behavioral objectives)</a:t>
            </a:r>
            <a:r>
              <a:rPr lang="id-ID" dirty="0" smtClean="0"/>
              <a:t> yang spesifik yang akan dicapai, yang memuat konten, level, dan sekuens sesuai dg karakteristik peserta</a:t>
            </a:r>
          </a:p>
          <a:p>
            <a:pPr marL="514350" indent="-514350"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id-ID" b="1" dirty="0" smtClean="0"/>
              <a:t>Performance expectations</a:t>
            </a:r>
            <a:r>
              <a:rPr lang="id-ID" dirty="0" smtClean="0"/>
              <a:t>: spesifikasi kondisi dimana aktivitas pembelajaran akan difasilitasi, seperti strategi dan sumber yang akan diperlukan</a:t>
            </a:r>
          </a:p>
          <a:p>
            <a:pPr marL="514350" indent="-514350"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id-ID" b="1" dirty="0" smtClean="0"/>
              <a:t>Evaluasi</a:t>
            </a:r>
            <a:r>
              <a:rPr lang="id-ID" dirty="0" smtClean="0"/>
              <a:t>: spesifikasi kriteria yang akan digunakan untuk mengevaluasi pencapaian sasaran belajar, seperti ceklist keterampilan, SOP/protokol</a:t>
            </a:r>
          </a:p>
          <a:p>
            <a:pPr marL="514350" indent="-514350"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r>
              <a:rPr lang="id-ID" b="1" dirty="0" smtClean="0"/>
              <a:t>Time frame</a:t>
            </a:r>
            <a:r>
              <a:rPr lang="id-ID" dirty="0" smtClean="0"/>
              <a:t>: spesifikasi lama waktu yang diperlukan untuk penyelesaian sasaran belajar</a:t>
            </a:r>
          </a:p>
          <a:p>
            <a:pPr marL="514350" indent="-514350">
              <a:buClr>
                <a:schemeClr val="tx1">
                  <a:lumMod val="75000"/>
                  <a:lumOff val="25000"/>
                </a:schemeClr>
              </a:buClr>
              <a:buAutoNum type="arabicPeriod"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1312"/>
          </a:xfrm>
        </p:spPr>
        <p:txBody>
          <a:bodyPr>
            <a:noAutofit/>
          </a:bodyPr>
          <a:lstStyle/>
          <a:p>
            <a:r>
              <a:rPr lang="id-ID" sz="3400" dirty="0" smtClean="0">
                <a:solidFill>
                  <a:srgbClr val="FF0000"/>
                </a:solidFill>
              </a:rPr>
              <a:t>Langkah-langkah implementasi kontrak belajar</a:t>
            </a:r>
            <a:endParaRPr lang="id-ID" sz="34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295401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Rujukan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648200"/>
          </a:xfrm>
        </p:spPr>
        <p:txBody>
          <a:bodyPr/>
          <a:lstStyle/>
          <a:p>
            <a:r>
              <a:rPr lang="id-ID" dirty="0" smtClean="0"/>
              <a:t>AIPNI (2010). Kurikulum Pendidikan Ners: Implementasi Kurikulum KBK. Untuk kalangan sendiri.</a:t>
            </a:r>
          </a:p>
          <a:p>
            <a:r>
              <a:rPr lang="id-ID" dirty="0" smtClean="0"/>
              <a:t>Bastable, S.B. (2008). Murse as Educator. 3rd Ed. Philippine Edition. Jones and Bartlett Publishers.</a:t>
            </a:r>
          </a:p>
          <a:p>
            <a:r>
              <a:rPr lang="id-ID" dirty="0" smtClean="0"/>
              <a:t>Reilly, D.E. &amp; Oermann, M.H. (2002). Pengajaran Klinis dalam Pendidikan Keperawatan. Edisi 2.  Alih bahasa: Enie Novieastari. Jakarta: EGC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352550" y="1408113"/>
            <a:ext cx="66754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 dirty="0">
                <a:latin typeface="Arial" charset="0"/>
                <a:cs typeface="Arial" charset="0"/>
              </a:rPr>
              <a:t>Lulusan </a:t>
            </a:r>
          </a:p>
          <a:p>
            <a:pPr algn="ctr"/>
            <a:r>
              <a:rPr lang="id-ID" sz="2800" dirty="0" smtClean="0">
                <a:latin typeface="Arial" charset="0"/>
                <a:cs typeface="Arial" charset="0"/>
              </a:rPr>
              <a:t>Ners  yang kompeten </a:t>
            </a:r>
            <a:r>
              <a:rPr lang="id-ID" sz="2800" dirty="0">
                <a:latin typeface="Arial" charset="0"/>
                <a:cs typeface="Arial" charset="0"/>
              </a:rPr>
              <a:t>dan handal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971800" y="3505200"/>
            <a:ext cx="3438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Peserta didik terlatih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514600" y="4724400"/>
            <a:ext cx="4479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Proses pembelajaran klinik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647825" y="5943600"/>
            <a:ext cx="561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Penyelenggara pendidikan profesi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352550" y="176213"/>
            <a:ext cx="66754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4400" b="1">
                <a:latin typeface="Arial" charset="0"/>
                <a:cs typeface="Arial" charset="0"/>
              </a:rPr>
              <a:t>Pendidikan Profesi Ners</a:t>
            </a:r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 rot="10800000">
            <a:off x="4038600" y="2513013"/>
            <a:ext cx="838200" cy="7651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 rot="10800000">
            <a:off x="4114800" y="4114800"/>
            <a:ext cx="8382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5129" name="AutoShape 11"/>
          <p:cNvSpPr>
            <a:spLocks noChangeArrowheads="1"/>
          </p:cNvSpPr>
          <p:nvPr/>
        </p:nvSpPr>
        <p:spPr bwMode="auto">
          <a:xfrm rot="10800000">
            <a:off x="4038600" y="5410200"/>
            <a:ext cx="8382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2133600" y="2895600"/>
            <a:ext cx="4800600" cy="2819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274638"/>
            <a:ext cx="782955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Tujuan</a:t>
            </a:r>
            <a:r>
              <a:rPr lang="en-US" sz="40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Pendidikan</a:t>
            </a:r>
            <a:r>
              <a:rPr lang="en-US" sz="40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Ners</a:t>
            </a:r>
            <a:endParaRPr lang="en-US" sz="4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93713" y="1360488"/>
            <a:ext cx="8193087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563" indent="-55563" algn="ctr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600" dirty="0">
                <a:solidFill>
                  <a:srgbClr val="99FF66"/>
                </a:solidFill>
              </a:rPr>
              <a:t>	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Menghasilkan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Ners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yang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mempunyai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u="sng" dirty="0" err="1">
                <a:solidFill>
                  <a:schemeClr val="tx2"/>
                </a:solidFill>
                <a:latin typeface="Arial" charset="0"/>
                <a:cs typeface="Arial" charset="0"/>
              </a:rPr>
              <a:t>kompetensi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pengetahuan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keterampilan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dan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sikap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perilaku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yang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baik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yang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mampu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memberikan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pelayanan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kesehatan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dan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keperawatan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dengan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menerapkan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prinsip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dan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kaidah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keprofesian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keperawatan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dalam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sistem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pelayanan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kesehatan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nasional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dan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dapat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bersaing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  <a:cs typeface="Arial" charset="0"/>
              </a:rPr>
              <a:t>secara</a:t>
            </a: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 global</a:t>
            </a:r>
          </a:p>
          <a:p>
            <a:pPr marL="55563" indent="-55563" algn="ctr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solidFill>
                  <a:schemeClr val="tx2"/>
                </a:solidFill>
                <a:latin typeface="Wingdings" pitchFamily="2" charset="2"/>
                <a:sym typeface="Wingdings" pitchFamily="2" charset="2"/>
              </a:rPr>
              <a:t></a:t>
            </a:r>
            <a:endParaRPr lang="en-US" sz="28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55563" indent="-55563" algn="ctr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dirty="0">
                <a:solidFill>
                  <a:schemeClr val="tx2"/>
                </a:solidFill>
                <a:latin typeface="Arial" charset="0"/>
                <a:cs typeface="Arial" charset="0"/>
              </a:rPr>
              <a:t>KKNI level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5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Tahap Pendidikan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 smtClean="0">
                <a:ea typeface="ＭＳ Ｐゴシック" pitchFamily="34" charset="-128"/>
              </a:rPr>
              <a:t>Tenaga</a:t>
            </a:r>
            <a:r>
              <a:rPr lang="en-US" sz="4800" dirty="0" smtClean="0">
                <a:ea typeface="ＭＳ Ｐゴシック" pitchFamily="34" charset="-128"/>
              </a:rPr>
              <a:t> </a:t>
            </a:r>
            <a:r>
              <a:rPr lang="en-US" sz="4800" dirty="0" err="1" smtClean="0">
                <a:ea typeface="ＭＳ Ｐゴシック" pitchFamily="34" charset="-128"/>
              </a:rPr>
              <a:t>kompeten</a:t>
            </a:r>
            <a:endParaRPr lang="en-US" sz="4800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PEMBELAJARAN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 PROSES PERUBAHAN PRILAKU YANG TERJADI PADA INDIVIDU KARENA ADANYA PROSES YANG DILAKUKAN SECARA BERSTRUKTUR ATAU TIDAK BERSTRUKTUR</a:t>
            </a:r>
          </a:p>
          <a:p>
            <a:endParaRPr lang="en-US" dirty="0" smtClean="0"/>
          </a:p>
          <a:p>
            <a:r>
              <a:rPr lang="en-US" dirty="0" smtClean="0"/>
              <a:t>ASPEK PENTING DALAM PROSES INI ADALAH KEINGINAN /DORONGAN INDIVIDU UNTUK BERBUAT DALAM BELAJAR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MEMERLUKAN PENGALAMAN PEMBELAJARAN BERAGAM AGAR MAHASISWA MENCAPAT KOMPETENSI YANG DIHARAPKAN PADA SATU PROGRAM PENDIDIKAN.</a:t>
            </a:r>
          </a:p>
          <a:p>
            <a:endParaRPr lang="en-US" dirty="0" smtClean="0"/>
          </a:p>
          <a:p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ditumbuhkan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intelektual,tehnikal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interpersonal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PEMBELARAN KLINIK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 PENGALAMAN BELAJAR Y</a:t>
            </a:r>
            <a:r>
              <a:rPr lang="id-ID" dirty="0" smtClean="0"/>
              <a:t>ANG</a:t>
            </a:r>
            <a:r>
              <a:rPr lang="en-US" dirty="0" smtClean="0"/>
              <a:t> BERTUJUAN UNTUK MEMBERIKAN KESEMPATAN P</a:t>
            </a:r>
            <a:r>
              <a:rPr lang="id-ID" dirty="0" smtClean="0"/>
              <a:t>ESERTA </a:t>
            </a:r>
            <a:r>
              <a:rPr lang="en-US" dirty="0" smtClean="0"/>
              <a:t>D</a:t>
            </a:r>
            <a:r>
              <a:rPr lang="id-ID" dirty="0" smtClean="0"/>
              <a:t>IDIK</a:t>
            </a:r>
            <a:r>
              <a:rPr lang="en-US" dirty="0" smtClean="0"/>
              <a:t> UNTUK MENJADI TRAMPIL D</a:t>
            </a:r>
            <a:r>
              <a:rPr lang="id-ID" dirty="0" smtClean="0"/>
              <a:t>A</a:t>
            </a:r>
            <a:r>
              <a:rPr lang="en-US" dirty="0" smtClean="0"/>
              <a:t>L</a:t>
            </a:r>
            <a:r>
              <a:rPr lang="id-ID" dirty="0" smtClean="0"/>
              <a:t>A</a:t>
            </a:r>
            <a:r>
              <a:rPr lang="en-US" dirty="0" smtClean="0"/>
              <a:t>M MENERAPKAN ILMU PENGETAHUAN Y</a:t>
            </a:r>
            <a:r>
              <a:rPr lang="id-ID" dirty="0" smtClean="0"/>
              <a:t>AN</a:t>
            </a:r>
            <a:r>
              <a:rPr lang="en-US" dirty="0" smtClean="0"/>
              <a:t>G DIDAPAT DIKELAS UNTUK DIWUJUDKAN MENJADI TINDAKAN PSIKOMOTOR D</a:t>
            </a:r>
            <a:r>
              <a:rPr lang="id-ID" dirty="0" smtClean="0"/>
              <a:t>ENGAN</a:t>
            </a:r>
            <a:r>
              <a:rPr lang="en-US" dirty="0" smtClean="0"/>
              <a:t> SIKAP (AFEKTIF) Y</a:t>
            </a:r>
            <a:r>
              <a:rPr lang="id-ID" dirty="0" smtClean="0"/>
              <a:t>AN</a:t>
            </a:r>
            <a:r>
              <a:rPr lang="en-US" dirty="0" smtClean="0"/>
              <a:t>G BAIK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Pelatihan Preceptorship_2014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992</Words>
  <Application>Microsoft Office PowerPoint</Application>
  <PresentationFormat>On-screen Show (4:3)</PresentationFormat>
  <Paragraphs>180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LEARNING OUTCOME/ CAPAIAN PEMBELAJARAN KLINIK</vt:lpstr>
      <vt:lpstr>Slide 2</vt:lpstr>
      <vt:lpstr>Slide 3</vt:lpstr>
      <vt:lpstr>Slide 4</vt:lpstr>
      <vt:lpstr>Tahap Pendidikan</vt:lpstr>
      <vt:lpstr>Tenaga kompeten</vt:lpstr>
      <vt:lpstr>PEMBELAJARAN </vt:lpstr>
      <vt:lpstr>PEMBELAJARAN</vt:lpstr>
      <vt:lpstr>PEMBELARAN KLINIK</vt:lpstr>
      <vt:lpstr>PROSES PEMBELAJARAN KLINIK</vt:lpstr>
      <vt:lpstr>SASARAN PEMBELAJARAN </vt:lpstr>
      <vt:lpstr>MANFAAT BAGI DOSEN/PEMBIMBING :</vt:lpstr>
      <vt:lpstr>MANFAAT BAGI PESERTA DIDIK</vt:lpstr>
      <vt:lpstr>DLM PROSES PEMBELAJARAN KLINIK</vt:lpstr>
      <vt:lpstr>TINGKATAN TUJUAN</vt:lpstr>
      <vt:lpstr>Taksonomi Kompetensi “BLOOM”</vt:lpstr>
      <vt:lpstr>A. Ranah KOGNITIF</vt:lpstr>
      <vt:lpstr>B. Ranah Afektif</vt:lpstr>
      <vt:lpstr>C. Ranah PSIKOMOTOR (Dave, 1970)</vt:lpstr>
      <vt:lpstr>Komponen tujuan belajar</vt:lpstr>
      <vt:lpstr>Contoh</vt:lpstr>
      <vt:lpstr>Sasaran Belajar Klinik</vt:lpstr>
      <vt:lpstr>SMART objectives</vt:lpstr>
      <vt:lpstr>Kontrak Belajar</vt:lpstr>
      <vt:lpstr>Manfaat Kontrak Belajar</vt:lpstr>
      <vt:lpstr>Komponen Kontrak Belajar</vt:lpstr>
      <vt:lpstr>Langkah-langkah implementasi kontrak belajar</vt:lpstr>
      <vt:lpstr>Rujukan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TUJUAN PEMBELAJARAN KLINIK</dc:title>
  <dc:creator>Adit</dc:creator>
  <cp:lastModifiedBy>ENIE N</cp:lastModifiedBy>
  <cp:revision>19</cp:revision>
  <dcterms:created xsi:type="dcterms:W3CDTF">2009-07-16T20:07:31Z</dcterms:created>
  <dcterms:modified xsi:type="dcterms:W3CDTF">2014-02-27T05:41:48Z</dcterms:modified>
</cp:coreProperties>
</file>